
<file path=[Content_Types].xml><?xml version="1.0" encoding="utf-8"?>
<Types xmlns="http://schemas.openxmlformats.org/package/2006/content-types">
  <Default Extension="docx" ContentType="application/vnd.openxmlformats-officedocument.wordprocessingml.documen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theme/theme8.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84" r:id="rId2"/>
    <p:sldMasterId id="2147483696" r:id="rId3"/>
    <p:sldMasterId id="2147483708" r:id="rId4"/>
    <p:sldMasterId id="2147483720" r:id="rId5"/>
    <p:sldMasterId id="2147483732" r:id="rId6"/>
    <p:sldMasterId id="2147483744" r:id="rId7"/>
  </p:sldMasterIdLst>
  <p:notesMasterIdLst>
    <p:notesMasterId r:id="rId64"/>
  </p:notesMasterIdLst>
  <p:sldIdLst>
    <p:sldId id="380" r:id="rId8"/>
    <p:sldId id="271" r:id="rId9"/>
    <p:sldId id="272" r:id="rId10"/>
    <p:sldId id="273" r:id="rId11"/>
    <p:sldId id="274" r:id="rId12"/>
    <p:sldId id="275" r:id="rId13"/>
    <p:sldId id="276" r:id="rId14"/>
    <p:sldId id="277" r:id="rId15"/>
    <p:sldId id="381" r:id="rId16"/>
    <p:sldId id="278" r:id="rId17"/>
    <p:sldId id="279" r:id="rId18"/>
    <p:sldId id="329" r:id="rId19"/>
    <p:sldId id="328" r:id="rId20"/>
    <p:sldId id="280" r:id="rId21"/>
    <p:sldId id="281" r:id="rId22"/>
    <p:sldId id="337" r:id="rId23"/>
    <p:sldId id="338" r:id="rId24"/>
    <p:sldId id="282" r:id="rId25"/>
    <p:sldId id="283" r:id="rId26"/>
    <p:sldId id="284" r:id="rId27"/>
    <p:sldId id="285" r:id="rId28"/>
    <p:sldId id="286" r:id="rId29"/>
    <p:sldId id="349" r:id="rId30"/>
    <p:sldId id="350" r:id="rId31"/>
    <p:sldId id="287" r:id="rId32"/>
    <p:sldId id="288" r:id="rId33"/>
    <p:sldId id="366" r:id="rId34"/>
    <p:sldId id="367" r:id="rId35"/>
    <p:sldId id="289" r:id="rId36"/>
    <p:sldId id="290" r:id="rId37"/>
    <p:sldId id="291" r:id="rId38"/>
    <p:sldId id="292" r:id="rId39"/>
    <p:sldId id="370" r:id="rId40"/>
    <p:sldId id="371" r:id="rId41"/>
    <p:sldId id="293" r:id="rId42"/>
    <p:sldId id="294" r:id="rId43"/>
    <p:sldId id="295" r:id="rId44"/>
    <p:sldId id="296" r:id="rId45"/>
    <p:sldId id="297" r:id="rId46"/>
    <p:sldId id="298" r:id="rId47"/>
    <p:sldId id="299" r:id="rId48"/>
    <p:sldId id="300" r:id="rId49"/>
    <p:sldId id="301" r:id="rId50"/>
    <p:sldId id="302" r:id="rId51"/>
    <p:sldId id="374" r:id="rId52"/>
    <p:sldId id="303" r:id="rId53"/>
    <p:sldId id="304" r:id="rId54"/>
    <p:sldId id="305" r:id="rId55"/>
    <p:sldId id="306" r:id="rId56"/>
    <p:sldId id="307" r:id="rId57"/>
    <p:sldId id="375" r:id="rId58"/>
    <p:sldId id="376" r:id="rId59"/>
    <p:sldId id="308" r:id="rId60"/>
    <p:sldId id="309" r:id="rId61"/>
    <p:sldId id="310" r:id="rId62"/>
    <p:sldId id="320" r:id="rId63"/>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643" autoAdjust="0"/>
    <p:restoredTop sz="94563" autoAdjust="0"/>
  </p:normalViewPr>
  <p:slideViewPr>
    <p:cSldViewPr>
      <p:cViewPr varScale="1">
        <p:scale>
          <a:sx n="63" d="100"/>
          <a:sy n="63" d="100"/>
        </p:scale>
        <p:origin x="1384" y="3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19.xml"/><Relationship Id="rId21" Type="http://schemas.openxmlformats.org/officeDocument/2006/relationships/slide" Target="slides/slide14.xml"/><Relationship Id="rId34" Type="http://schemas.openxmlformats.org/officeDocument/2006/relationships/slide" Target="slides/slide27.xml"/><Relationship Id="rId42" Type="http://schemas.openxmlformats.org/officeDocument/2006/relationships/slide" Target="slides/slide35.xml"/><Relationship Id="rId47" Type="http://schemas.openxmlformats.org/officeDocument/2006/relationships/slide" Target="slides/slide40.xml"/><Relationship Id="rId50" Type="http://schemas.openxmlformats.org/officeDocument/2006/relationships/slide" Target="slides/slide43.xml"/><Relationship Id="rId55" Type="http://schemas.openxmlformats.org/officeDocument/2006/relationships/slide" Target="slides/slide48.xml"/><Relationship Id="rId63" Type="http://schemas.openxmlformats.org/officeDocument/2006/relationships/slide" Target="slides/slide56.xml"/><Relationship Id="rId68" Type="http://schemas.openxmlformats.org/officeDocument/2006/relationships/tableStyles" Target="tableStyles.xml"/><Relationship Id="rId7" Type="http://schemas.openxmlformats.org/officeDocument/2006/relationships/slideMaster" Target="slideMasters/slideMaster7.xml"/><Relationship Id="rId2" Type="http://schemas.openxmlformats.org/officeDocument/2006/relationships/slideMaster" Target="slideMasters/slideMaster2.xml"/><Relationship Id="rId16" Type="http://schemas.openxmlformats.org/officeDocument/2006/relationships/slide" Target="slides/slide9.xml"/><Relationship Id="rId29" Type="http://schemas.openxmlformats.org/officeDocument/2006/relationships/slide" Target="slides/slide22.xml"/><Relationship Id="rId11" Type="http://schemas.openxmlformats.org/officeDocument/2006/relationships/slide" Target="slides/slide4.xml"/><Relationship Id="rId24" Type="http://schemas.openxmlformats.org/officeDocument/2006/relationships/slide" Target="slides/slide17.xml"/><Relationship Id="rId32" Type="http://schemas.openxmlformats.org/officeDocument/2006/relationships/slide" Target="slides/slide25.xml"/><Relationship Id="rId37" Type="http://schemas.openxmlformats.org/officeDocument/2006/relationships/slide" Target="slides/slide30.xml"/><Relationship Id="rId40" Type="http://schemas.openxmlformats.org/officeDocument/2006/relationships/slide" Target="slides/slide33.xml"/><Relationship Id="rId45" Type="http://schemas.openxmlformats.org/officeDocument/2006/relationships/slide" Target="slides/slide38.xml"/><Relationship Id="rId53" Type="http://schemas.openxmlformats.org/officeDocument/2006/relationships/slide" Target="slides/slide46.xml"/><Relationship Id="rId58" Type="http://schemas.openxmlformats.org/officeDocument/2006/relationships/slide" Target="slides/slide51.xml"/><Relationship Id="rId66" Type="http://schemas.openxmlformats.org/officeDocument/2006/relationships/viewProps" Target="viewProps.xml"/><Relationship Id="rId5" Type="http://schemas.openxmlformats.org/officeDocument/2006/relationships/slideMaster" Target="slideMasters/slideMaster5.xml"/><Relationship Id="rId61" Type="http://schemas.openxmlformats.org/officeDocument/2006/relationships/slide" Target="slides/slide54.xml"/><Relationship Id="rId19" Type="http://schemas.openxmlformats.org/officeDocument/2006/relationships/slide" Target="slides/slide1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slide" Target="slides/slide20.xml"/><Relationship Id="rId30" Type="http://schemas.openxmlformats.org/officeDocument/2006/relationships/slide" Target="slides/slide23.xml"/><Relationship Id="rId35" Type="http://schemas.openxmlformats.org/officeDocument/2006/relationships/slide" Target="slides/slide28.xml"/><Relationship Id="rId43" Type="http://schemas.openxmlformats.org/officeDocument/2006/relationships/slide" Target="slides/slide36.xml"/><Relationship Id="rId48" Type="http://schemas.openxmlformats.org/officeDocument/2006/relationships/slide" Target="slides/slide41.xml"/><Relationship Id="rId56" Type="http://schemas.openxmlformats.org/officeDocument/2006/relationships/slide" Target="slides/slide49.xml"/><Relationship Id="rId64" Type="http://schemas.openxmlformats.org/officeDocument/2006/relationships/notesMaster" Target="notesMasters/notesMaster1.xml"/><Relationship Id="rId8" Type="http://schemas.openxmlformats.org/officeDocument/2006/relationships/slide" Target="slides/slide1.xml"/><Relationship Id="rId51" Type="http://schemas.openxmlformats.org/officeDocument/2006/relationships/slide" Target="slides/slide44.xml"/><Relationship Id="rId3" Type="http://schemas.openxmlformats.org/officeDocument/2006/relationships/slideMaster" Target="slideMasters/slideMaster3.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33" Type="http://schemas.openxmlformats.org/officeDocument/2006/relationships/slide" Target="slides/slide26.xml"/><Relationship Id="rId38" Type="http://schemas.openxmlformats.org/officeDocument/2006/relationships/slide" Target="slides/slide31.xml"/><Relationship Id="rId46" Type="http://schemas.openxmlformats.org/officeDocument/2006/relationships/slide" Target="slides/slide39.xml"/><Relationship Id="rId59" Type="http://schemas.openxmlformats.org/officeDocument/2006/relationships/slide" Target="slides/slide52.xml"/><Relationship Id="rId67" Type="http://schemas.openxmlformats.org/officeDocument/2006/relationships/theme" Target="theme/theme1.xml"/><Relationship Id="rId20" Type="http://schemas.openxmlformats.org/officeDocument/2006/relationships/slide" Target="slides/slide13.xml"/><Relationship Id="rId41" Type="http://schemas.openxmlformats.org/officeDocument/2006/relationships/slide" Target="slides/slide34.xml"/><Relationship Id="rId54" Type="http://schemas.openxmlformats.org/officeDocument/2006/relationships/slide" Target="slides/slide47.xml"/><Relationship Id="rId62" Type="http://schemas.openxmlformats.org/officeDocument/2006/relationships/slide" Target="slides/slide55.xml"/><Relationship Id="rId1" Type="http://schemas.openxmlformats.org/officeDocument/2006/relationships/slideMaster" Target="slideMasters/slideMaster1.xml"/><Relationship Id="rId6" Type="http://schemas.openxmlformats.org/officeDocument/2006/relationships/slideMaster" Target="slideMasters/slideMaster6.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slide" Target="slides/slide21.xml"/><Relationship Id="rId36" Type="http://schemas.openxmlformats.org/officeDocument/2006/relationships/slide" Target="slides/slide29.xml"/><Relationship Id="rId49" Type="http://schemas.openxmlformats.org/officeDocument/2006/relationships/slide" Target="slides/slide42.xml"/><Relationship Id="rId57" Type="http://schemas.openxmlformats.org/officeDocument/2006/relationships/slide" Target="slides/slide50.xml"/><Relationship Id="rId10" Type="http://schemas.openxmlformats.org/officeDocument/2006/relationships/slide" Target="slides/slide3.xml"/><Relationship Id="rId31" Type="http://schemas.openxmlformats.org/officeDocument/2006/relationships/slide" Target="slides/slide24.xml"/><Relationship Id="rId44" Type="http://schemas.openxmlformats.org/officeDocument/2006/relationships/slide" Target="slides/slide37.xml"/><Relationship Id="rId52" Type="http://schemas.openxmlformats.org/officeDocument/2006/relationships/slide" Target="slides/slide45.xml"/><Relationship Id="rId60" Type="http://schemas.openxmlformats.org/officeDocument/2006/relationships/slide" Target="slides/slide53.xml"/><Relationship Id="rId65" Type="http://schemas.openxmlformats.org/officeDocument/2006/relationships/presProps" Target="presProps.xml"/><Relationship Id="rId4" Type="http://schemas.openxmlformats.org/officeDocument/2006/relationships/slideMaster" Target="slideMasters/slideMaster4.xml"/><Relationship Id="rId9" Type="http://schemas.openxmlformats.org/officeDocument/2006/relationships/slide" Target="slides/slide2.xml"/><Relationship Id="rId13" Type="http://schemas.openxmlformats.org/officeDocument/2006/relationships/slide" Target="slides/slide6.xml"/><Relationship Id="rId18" Type="http://schemas.openxmlformats.org/officeDocument/2006/relationships/slide" Target="slides/slide11.xml"/><Relationship Id="rId39" Type="http://schemas.openxmlformats.org/officeDocument/2006/relationships/slide" Target="slides/slide3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8.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4EA36E5-7649-4D81-A725-AA4161E75A15}" type="datetimeFigureOut">
              <a:rPr lang="id-ID" smtClean="0"/>
              <a:pPr/>
              <a:t>01/10/2025</a:t>
            </a:fld>
            <a:endParaRPr lang="id-ID"/>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d-ID"/>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d-ID"/>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9F8D874-05E5-4A6B-BDC5-639B8565F30F}" type="slidenum">
              <a:rPr lang="id-ID" smtClean="0"/>
              <a:pPr/>
              <a:t>‹#›</a:t>
            </a:fld>
            <a:endParaRPr lang="id-ID"/>
          </a:p>
        </p:txBody>
      </p:sp>
    </p:spTree>
    <p:extLst>
      <p:ext uri="{BB962C8B-B14F-4D97-AF65-F5344CB8AC3E}">
        <p14:creationId xmlns:p14="http://schemas.microsoft.com/office/powerpoint/2010/main" val="35276082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dirty="0"/>
          </a:p>
        </p:txBody>
      </p:sp>
      <p:sp>
        <p:nvSpPr>
          <p:cNvPr id="4" name="Slide Number Placeholder 3"/>
          <p:cNvSpPr>
            <a:spLocks noGrp="1"/>
          </p:cNvSpPr>
          <p:nvPr>
            <p:ph type="sldNum" sz="quarter" idx="10"/>
          </p:nvPr>
        </p:nvSpPr>
        <p:spPr/>
        <p:txBody>
          <a:bodyPr/>
          <a:lstStyle/>
          <a:p>
            <a:fld id="{EF730B28-6122-47EC-A98B-6683317B8A0E}" type="slidenum">
              <a:rPr lang="id-ID" smtClean="0">
                <a:solidFill>
                  <a:prstClr val="black"/>
                </a:solidFill>
              </a:rPr>
              <a:pPr/>
              <a:t>3</a:t>
            </a:fld>
            <a:endParaRPr lang="id-ID">
              <a:solidFill>
                <a:prstClr val="black"/>
              </a:solidFill>
            </a:endParaRPr>
          </a:p>
        </p:txBody>
      </p:sp>
    </p:spTree>
    <p:extLst>
      <p:ext uri="{BB962C8B-B14F-4D97-AF65-F5344CB8AC3E}">
        <p14:creationId xmlns:p14="http://schemas.microsoft.com/office/powerpoint/2010/main" val="27533210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dirty="0"/>
          </a:p>
        </p:txBody>
      </p:sp>
      <p:sp>
        <p:nvSpPr>
          <p:cNvPr id="4" name="Slide Number Placeholder 3"/>
          <p:cNvSpPr>
            <a:spLocks noGrp="1"/>
          </p:cNvSpPr>
          <p:nvPr>
            <p:ph type="sldNum" sz="quarter" idx="10"/>
          </p:nvPr>
        </p:nvSpPr>
        <p:spPr/>
        <p:txBody>
          <a:bodyPr/>
          <a:lstStyle/>
          <a:p>
            <a:fld id="{EF730B28-6122-47EC-A98B-6683317B8A0E}" type="slidenum">
              <a:rPr lang="id-ID" smtClean="0">
                <a:solidFill>
                  <a:prstClr val="black"/>
                </a:solidFill>
              </a:rPr>
              <a:pPr/>
              <a:t>39</a:t>
            </a:fld>
            <a:endParaRPr lang="id-ID">
              <a:solidFill>
                <a:prstClr val="black"/>
              </a:solidFill>
            </a:endParaRPr>
          </a:p>
        </p:txBody>
      </p:sp>
    </p:spTree>
    <p:extLst>
      <p:ext uri="{BB962C8B-B14F-4D97-AF65-F5344CB8AC3E}">
        <p14:creationId xmlns:p14="http://schemas.microsoft.com/office/powerpoint/2010/main" val="33433113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dirty="0"/>
          </a:p>
        </p:txBody>
      </p:sp>
      <p:sp>
        <p:nvSpPr>
          <p:cNvPr id="4" name="Slide Number Placeholder 3"/>
          <p:cNvSpPr>
            <a:spLocks noGrp="1"/>
          </p:cNvSpPr>
          <p:nvPr>
            <p:ph type="sldNum" sz="quarter" idx="10"/>
          </p:nvPr>
        </p:nvSpPr>
        <p:spPr/>
        <p:txBody>
          <a:bodyPr/>
          <a:lstStyle/>
          <a:p>
            <a:fld id="{EF730B28-6122-47EC-A98B-6683317B8A0E}" type="slidenum">
              <a:rPr lang="id-ID" smtClean="0">
                <a:solidFill>
                  <a:prstClr val="black"/>
                </a:solidFill>
              </a:rPr>
              <a:pPr/>
              <a:t>42</a:t>
            </a:fld>
            <a:endParaRPr lang="id-ID">
              <a:solidFill>
                <a:prstClr val="black"/>
              </a:solidFill>
            </a:endParaRPr>
          </a:p>
        </p:txBody>
      </p:sp>
    </p:spTree>
    <p:extLst>
      <p:ext uri="{BB962C8B-B14F-4D97-AF65-F5344CB8AC3E}">
        <p14:creationId xmlns:p14="http://schemas.microsoft.com/office/powerpoint/2010/main" val="16640711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10/1/2025</a:t>
            </a:fld>
            <a:endParaRPr lang="en-US">
              <a:solidFill>
                <a:prstClr val="black"/>
              </a:solidFill>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3421214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10/1/2025</a:t>
            </a:fld>
            <a:endParaRPr lang="en-US">
              <a:solidFill>
                <a:prstClr val="black"/>
              </a:solidFill>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6317719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10/1/2025</a:t>
            </a:fld>
            <a:endParaRPr lang="en-US">
              <a:solidFill>
                <a:prstClr val="black"/>
              </a:solidFill>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40612954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10/1/2025</a:t>
            </a:fld>
            <a:endParaRPr lang="en-US">
              <a:solidFill>
                <a:prstClr val="black"/>
              </a:solidFill>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9317335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10/1/2025</a:t>
            </a:fld>
            <a:endParaRPr lang="en-US">
              <a:solidFill>
                <a:prstClr val="black"/>
              </a:solidFill>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6627832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10/1/2025</a:t>
            </a:fld>
            <a:endParaRPr lang="en-US">
              <a:solidFill>
                <a:prstClr val="black"/>
              </a:solidFill>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50107608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10/1/2025</a:t>
            </a:fld>
            <a:endParaRPr lang="en-US">
              <a:solidFill>
                <a:prstClr val="black"/>
              </a:solidFill>
            </a:endParaRP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5555781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10/1/2025</a:t>
            </a:fld>
            <a:endParaRPr lang="en-US">
              <a:solidFill>
                <a:prstClr val="black"/>
              </a:solidFill>
            </a:endParaRPr>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62642534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10/1/2025</a:t>
            </a:fld>
            <a:endParaRPr lang="en-US">
              <a:solidFill>
                <a:prstClr val="black"/>
              </a:solidFill>
            </a:endParaRPr>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00709877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10/1/2025</a:t>
            </a:fld>
            <a:endParaRPr lang="en-US">
              <a:solidFill>
                <a:prstClr val="black"/>
              </a:solidFill>
            </a:endParaRPr>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06615118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10/1/2025</a:t>
            </a:fld>
            <a:endParaRPr lang="en-US">
              <a:solidFill>
                <a:prstClr val="black"/>
              </a:solidFill>
            </a:endParaRP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4225843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10/1/2025</a:t>
            </a:fld>
            <a:endParaRPr lang="en-US">
              <a:solidFill>
                <a:prstClr val="black"/>
              </a:solidFill>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55043142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10/1/2025</a:t>
            </a:fld>
            <a:endParaRPr lang="en-US">
              <a:solidFill>
                <a:prstClr val="black"/>
              </a:solidFill>
            </a:endParaRP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49551093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10/1/2025</a:t>
            </a:fld>
            <a:endParaRPr lang="en-US">
              <a:solidFill>
                <a:prstClr val="black"/>
              </a:solidFill>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414690534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10/1/2025</a:t>
            </a:fld>
            <a:endParaRPr lang="en-US">
              <a:solidFill>
                <a:prstClr val="black"/>
              </a:solidFill>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267080413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10/1/2025</a:t>
            </a:fld>
            <a:endParaRPr lang="en-US">
              <a:solidFill>
                <a:prstClr val="black"/>
              </a:solidFill>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75133289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10/1/2025</a:t>
            </a:fld>
            <a:endParaRPr lang="en-US">
              <a:solidFill>
                <a:prstClr val="black"/>
              </a:solidFill>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26260744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10/1/2025</a:t>
            </a:fld>
            <a:endParaRPr lang="en-US">
              <a:solidFill>
                <a:prstClr val="black"/>
              </a:solidFill>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57944530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10/1/2025</a:t>
            </a:fld>
            <a:endParaRPr lang="en-US">
              <a:solidFill>
                <a:prstClr val="black"/>
              </a:solidFill>
            </a:endParaRP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259364887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10/1/2025</a:t>
            </a:fld>
            <a:endParaRPr lang="en-US">
              <a:solidFill>
                <a:prstClr val="black"/>
              </a:solidFill>
            </a:endParaRPr>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269759153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10/1/2025</a:t>
            </a:fld>
            <a:endParaRPr lang="en-US">
              <a:solidFill>
                <a:prstClr val="black"/>
              </a:solidFill>
            </a:endParaRPr>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65687048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10/1/2025</a:t>
            </a:fld>
            <a:endParaRPr lang="en-US">
              <a:solidFill>
                <a:prstClr val="black"/>
              </a:solidFill>
            </a:endParaRPr>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7639802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10/1/2025</a:t>
            </a:fld>
            <a:endParaRPr lang="en-US">
              <a:solidFill>
                <a:prstClr val="black"/>
              </a:solidFill>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411786046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10/1/2025</a:t>
            </a:fld>
            <a:endParaRPr lang="en-US">
              <a:solidFill>
                <a:prstClr val="black"/>
              </a:solidFill>
            </a:endParaRP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283839048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10/1/2025</a:t>
            </a:fld>
            <a:endParaRPr lang="en-US">
              <a:solidFill>
                <a:prstClr val="black"/>
              </a:solidFill>
            </a:endParaRP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98860370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10/1/2025</a:t>
            </a:fld>
            <a:endParaRPr lang="en-US">
              <a:solidFill>
                <a:prstClr val="black"/>
              </a:solidFill>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83235025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10/1/2025</a:t>
            </a:fld>
            <a:endParaRPr lang="en-US">
              <a:solidFill>
                <a:prstClr val="black"/>
              </a:solidFill>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262826953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10/1/2025</a:t>
            </a:fld>
            <a:endParaRPr lang="en-US">
              <a:solidFill>
                <a:prstClr val="black"/>
              </a:solidFill>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227088758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10/1/2025</a:t>
            </a:fld>
            <a:endParaRPr lang="en-US">
              <a:solidFill>
                <a:prstClr val="black"/>
              </a:solidFill>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633226930"/>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10/1/2025</a:t>
            </a:fld>
            <a:endParaRPr lang="en-US">
              <a:solidFill>
                <a:prstClr val="black"/>
              </a:solidFill>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28875784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10/1/2025</a:t>
            </a:fld>
            <a:endParaRPr lang="en-US">
              <a:solidFill>
                <a:prstClr val="black"/>
              </a:solidFill>
            </a:endParaRP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412736294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10/1/2025</a:t>
            </a:fld>
            <a:endParaRPr lang="en-US">
              <a:solidFill>
                <a:prstClr val="black"/>
              </a:solidFill>
            </a:endParaRPr>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665138126"/>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10/1/2025</a:t>
            </a:fld>
            <a:endParaRPr lang="en-US">
              <a:solidFill>
                <a:prstClr val="black"/>
              </a:solidFill>
            </a:endParaRPr>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26334427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10/1/2025</a:t>
            </a:fld>
            <a:endParaRPr lang="en-US">
              <a:solidFill>
                <a:prstClr val="black"/>
              </a:solidFill>
            </a:endParaRP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5430072"/>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10/1/2025</a:t>
            </a:fld>
            <a:endParaRPr lang="en-US">
              <a:solidFill>
                <a:prstClr val="black"/>
              </a:solidFill>
            </a:endParaRPr>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244667175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10/1/2025</a:t>
            </a:fld>
            <a:endParaRPr lang="en-US">
              <a:solidFill>
                <a:prstClr val="black"/>
              </a:solidFill>
            </a:endParaRP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25025118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10/1/2025</a:t>
            </a:fld>
            <a:endParaRPr lang="en-US">
              <a:solidFill>
                <a:prstClr val="black"/>
              </a:solidFill>
            </a:endParaRP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2567799855"/>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10/1/2025</a:t>
            </a:fld>
            <a:endParaRPr lang="en-US">
              <a:solidFill>
                <a:prstClr val="black"/>
              </a:solidFill>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276914485"/>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10/1/2025</a:t>
            </a:fld>
            <a:endParaRPr lang="en-US">
              <a:solidFill>
                <a:prstClr val="black"/>
              </a:solidFill>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821885391"/>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10/1/2025</a:t>
            </a:fld>
            <a:endParaRPr lang="en-US">
              <a:solidFill>
                <a:prstClr val="black"/>
              </a:solidFill>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4265211505"/>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10/1/2025</a:t>
            </a:fld>
            <a:endParaRPr lang="en-US">
              <a:solidFill>
                <a:prstClr val="black"/>
              </a:solidFill>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263912114"/>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10/1/2025</a:t>
            </a:fld>
            <a:endParaRPr lang="en-US">
              <a:solidFill>
                <a:prstClr val="black"/>
              </a:solidFill>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126907005"/>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10/1/2025</a:t>
            </a:fld>
            <a:endParaRPr lang="en-US">
              <a:solidFill>
                <a:prstClr val="black"/>
              </a:solidFill>
            </a:endParaRP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2119258758"/>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10/1/2025</a:t>
            </a:fld>
            <a:endParaRPr lang="en-US">
              <a:solidFill>
                <a:prstClr val="black"/>
              </a:solidFill>
            </a:endParaRPr>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0919262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10/1/2025</a:t>
            </a:fld>
            <a:endParaRPr lang="en-US">
              <a:solidFill>
                <a:prstClr val="black"/>
              </a:solidFill>
            </a:endParaRPr>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689610913"/>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10/1/2025</a:t>
            </a:fld>
            <a:endParaRPr lang="en-US">
              <a:solidFill>
                <a:prstClr val="black"/>
              </a:solidFill>
            </a:endParaRPr>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56690291"/>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10/1/2025</a:t>
            </a:fld>
            <a:endParaRPr lang="en-US">
              <a:solidFill>
                <a:prstClr val="black"/>
              </a:solidFill>
            </a:endParaRPr>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631380637"/>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10/1/2025</a:t>
            </a:fld>
            <a:endParaRPr lang="en-US">
              <a:solidFill>
                <a:prstClr val="black"/>
              </a:solidFill>
            </a:endParaRP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956593148"/>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10/1/2025</a:t>
            </a:fld>
            <a:endParaRPr lang="en-US">
              <a:solidFill>
                <a:prstClr val="black"/>
              </a:solidFill>
            </a:endParaRP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724536361"/>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10/1/2025</a:t>
            </a:fld>
            <a:endParaRPr lang="en-US">
              <a:solidFill>
                <a:prstClr val="black"/>
              </a:solidFill>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2893615938"/>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10/1/2025</a:t>
            </a:fld>
            <a:endParaRPr lang="en-US">
              <a:solidFill>
                <a:prstClr val="black"/>
              </a:solidFill>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2777944835"/>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10/1/2025</a:t>
            </a:fld>
            <a:endParaRPr lang="en-US">
              <a:solidFill>
                <a:prstClr val="black"/>
              </a:solidFill>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2868761777"/>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10/1/2025</a:t>
            </a:fld>
            <a:endParaRPr lang="en-US">
              <a:solidFill>
                <a:prstClr val="black"/>
              </a:solidFill>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4188707874"/>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10/1/2025</a:t>
            </a:fld>
            <a:endParaRPr lang="en-US">
              <a:solidFill>
                <a:prstClr val="black"/>
              </a:solidFill>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989879712"/>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10/1/2025</a:t>
            </a:fld>
            <a:endParaRPr lang="en-US">
              <a:solidFill>
                <a:prstClr val="black"/>
              </a:solidFill>
            </a:endParaRP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42622631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10/1/2025</a:t>
            </a:fld>
            <a:endParaRPr lang="en-US">
              <a:solidFill>
                <a:prstClr val="black"/>
              </a:solidFill>
            </a:endParaRPr>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335251223"/>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10/1/2025</a:t>
            </a:fld>
            <a:endParaRPr lang="en-US">
              <a:solidFill>
                <a:prstClr val="black"/>
              </a:solidFill>
            </a:endParaRPr>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127005829"/>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10/1/2025</a:t>
            </a:fld>
            <a:endParaRPr lang="en-US">
              <a:solidFill>
                <a:prstClr val="black"/>
              </a:solidFill>
            </a:endParaRPr>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093405454"/>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10/1/2025</a:t>
            </a:fld>
            <a:endParaRPr lang="en-US">
              <a:solidFill>
                <a:prstClr val="black"/>
              </a:solidFill>
            </a:endParaRPr>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2253522607"/>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10/1/2025</a:t>
            </a:fld>
            <a:endParaRPr lang="en-US">
              <a:solidFill>
                <a:prstClr val="black"/>
              </a:solidFill>
            </a:endParaRP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2923457225"/>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10/1/2025</a:t>
            </a:fld>
            <a:endParaRPr lang="en-US">
              <a:solidFill>
                <a:prstClr val="black"/>
              </a:solidFill>
            </a:endParaRP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614727776"/>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10/1/2025</a:t>
            </a:fld>
            <a:endParaRPr lang="en-US">
              <a:solidFill>
                <a:prstClr val="black"/>
              </a:solidFill>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065641539"/>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10/1/2025</a:t>
            </a:fld>
            <a:endParaRPr lang="en-US">
              <a:solidFill>
                <a:prstClr val="black"/>
              </a:solidFill>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941395304"/>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10/1/2025</a:t>
            </a:fld>
            <a:endParaRPr lang="en-US">
              <a:solidFill>
                <a:prstClr val="black"/>
              </a:solidFill>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2316009763"/>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10/1/2025</a:t>
            </a:fld>
            <a:endParaRPr lang="en-US">
              <a:solidFill>
                <a:prstClr val="black"/>
              </a:solidFill>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678572738"/>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10/1/2025</a:t>
            </a:fld>
            <a:endParaRPr lang="en-US">
              <a:solidFill>
                <a:prstClr val="black"/>
              </a:solidFill>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6307622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10/1/2025</a:t>
            </a:fld>
            <a:endParaRPr lang="en-US">
              <a:solidFill>
                <a:prstClr val="black"/>
              </a:solidFill>
            </a:endParaRPr>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2634831627"/>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10/1/2025</a:t>
            </a:fld>
            <a:endParaRPr lang="en-US">
              <a:solidFill>
                <a:prstClr val="black"/>
              </a:solidFill>
            </a:endParaRP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838601948"/>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10/1/2025</a:t>
            </a:fld>
            <a:endParaRPr lang="en-US">
              <a:solidFill>
                <a:prstClr val="black"/>
              </a:solidFill>
            </a:endParaRPr>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4124681844"/>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10/1/2025</a:t>
            </a:fld>
            <a:endParaRPr lang="en-US">
              <a:solidFill>
                <a:prstClr val="black"/>
              </a:solidFill>
            </a:endParaRPr>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09768304"/>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10/1/2025</a:t>
            </a:fld>
            <a:endParaRPr lang="en-US">
              <a:solidFill>
                <a:prstClr val="black"/>
              </a:solidFill>
            </a:endParaRPr>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040720564"/>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10/1/2025</a:t>
            </a:fld>
            <a:endParaRPr lang="en-US">
              <a:solidFill>
                <a:prstClr val="black"/>
              </a:solidFill>
            </a:endParaRP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945090747"/>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10/1/2025</a:t>
            </a:fld>
            <a:endParaRPr lang="en-US">
              <a:solidFill>
                <a:prstClr val="black"/>
              </a:solidFill>
            </a:endParaRP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13786154"/>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10/1/2025</a:t>
            </a:fld>
            <a:endParaRPr lang="en-US">
              <a:solidFill>
                <a:prstClr val="black"/>
              </a:solidFill>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589583232"/>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10/1/2025</a:t>
            </a:fld>
            <a:endParaRPr lang="en-US">
              <a:solidFill>
                <a:prstClr val="black"/>
              </a:solidFill>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22181465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10/1/2025</a:t>
            </a:fld>
            <a:endParaRPr lang="en-US">
              <a:solidFill>
                <a:prstClr val="black"/>
              </a:solidFill>
            </a:endParaRP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1857907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2573AF63-EDBC-480A-BEB1-3C16923E30E2}" type="datetimeFigureOut">
              <a:rPr lang="en-US">
                <a:solidFill>
                  <a:prstClr val="black"/>
                </a:solidFill>
              </a:rPr>
              <a:pPr/>
              <a:t>10/1/2025</a:t>
            </a:fld>
            <a:endParaRPr lang="en-US">
              <a:solidFill>
                <a:prstClr val="black"/>
              </a:solidFill>
            </a:endParaRP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50ADC90D-4C72-4AFF-979D-A57A6895EB27}"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945386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2.jpe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image" Target="../media/image2.jpeg"/></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1.pn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 Id="rId14" Type="http://schemas.openxmlformats.org/officeDocument/2006/relationships/image" Target="../media/image2.jpeg"/></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image" Target="../media/image1.png"/><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 Id="rId14" Type="http://schemas.openxmlformats.org/officeDocument/2006/relationships/image" Target="../media/image2.jpeg"/></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13" Type="http://schemas.openxmlformats.org/officeDocument/2006/relationships/image" Target="../media/image1.png"/><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 Id="rId14" Type="http://schemas.openxmlformats.org/officeDocument/2006/relationships/image" Target="../media/image2.jpeg"/></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Relationship Id="rId13" Type="http://schemas.openxmlformats.org/officeDocument/2006/relationships/image" Target="../media/image1.png"/><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theme" Target="../theme/theme7.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diknas"/>
          <p:cNvPicPr>
            <a:picLocks noChangeAspect="1"/>
          </p:cNvPicPr>
          <p:nvPr userDrawn="1"/>
        </p:nvPicPr>
        <p:blipFill>
          <a:blip r:embed="rId13" cstate="print"/>
          <a:srcRect/>
          <a:stretch>
            <a:fillRect/>
          </a:stretch>
        </p:blipFill>
        <p:spPr bwMode="auto">
          <a:xfrm>
            <a:off x="107504" y="64969"/>
            <a:ext cx="1152127" cy="1072467"/>
          </a:xfrm>
          <a:prstGeom prst="rect">
            <a:avLst/>
          </a:prstGeom>
          <a:ln>
            <a:noFill/>
          </a:ln>
          <a:effectLst/>
        </p:spPr>
      </p:pic>
      <p:pic>
        <p:nvPicPr>
          <p:cNvPr id="8" name="Picture 7"/>
          <p:cNvPicPr/>
          <p:nvPr userDrawn="1"/>
        </p:nvPicPr>
        <p:blipFill>
          <a:blip r:embed="rId14" cstate="print"/>
          <a:srcRect/>
          <a:stretch>
            <a:fillRect/>
          </a:stretch>
        </p:blipFill>
        <p:spPr bwMode="auto">
          <a:xfrm>
            <a:off x="7668344" y="80752"/>
            <a:ext cx="1368152" cy="971984"/>
          </a:xfrm>
          <a:prstGeom prst="ellipse">
            <a:avLst/>
          </a:prstGeom>
          <a:ln>
            <a:noFill/>
          </a:ln>
          <a:effectLst>
            <a:outerShdw blurRad="406400" dist="292100" dir="2400000" sx="71000" sy="71000" algn="ctr" rotWithShape="0">
              <a:schemeClr val="tx1">
                <a:alpha val="76000"/>
              </a:schemeClr>
            </a:outerShdw>
            <a:softEdge rad="0"/>
          </a:effectLst>
        </p:spPr>
      </p:pic>
      <p:cxnSp>
        <p:nvCxnSpPr>
          <p:cNvPr id="9" name="Straight Connector 8"/>
          <p:cNvCxnSpPr/>
          <p:nvPr userDrawn="1"/>
        </p:nvCxnSpPr>
        <p:spPr>
          <a:xfrm>
            <a:off x="0" y="1196752"/>
            <a:ext cx="91440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53" name="Group 16"/>
          <p:cNvGrpSpPr>
            <a:grpSpLocks/>
          </p:cNvGrpSpPr>
          <p:nvPr userDrawn="1"/>
        </p:nvGrpSpPr>
        <p:grpSpPr bwMode="auto">
          <a:xfrm>
            <a:off x="0" y="3573016"/>
            <a:ext cx="9144000" cy="3285008"/>
            <a:chOff x="-32" y="0"/>
            <a:chExt cx="9144032" cy="6858000"/>
          </a:xfrm>
        </p:grpSpPr>
        <p:sp>
          <p:nvSpPr>
            <p:cNvPr id="54" name="Rectangle 53"/>
            <p:cNvSpPr/>
            <p:nvPr/>
          </p:nvSpPr>
          <p:spPr>
            <a:xfrm>
              <a:off x="-32" y="286266"/>
              <a:ext cx="9144032" cy="6571734"/>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prstClr val="white"/>
                </a:solidFill>
              </a:endParaRPr>
            </a:p>
          </p:txBody>
        </p:sp>
        <p:sp>
          <p:nvSpPr>
            <p:cNvPr id="55" name="Rounded Rectangle 54"/>
            <p:cNvSpPr/>
            <p:nvPr/>
          </p:nvSpPr>
          <p:spPr>
            <a:xfrm>
              <a:off x="-32" y="3072714"/>
              <a:ext cx="9144032" cy="3571103"/>
            </a:xfrm>
            <a:prstGeom prst="round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prstClr val="white"/>
                </a:solidFill>
              </a:endParaRPr>
            </a:p>
          </p:txBody>
        </p:sp>
        <p:sp>
          <p:nvSpPr>
            <p:cNvPr id="56" name="Rounded Rectangle 55"/>
            <p:cNvSpPr/>
            <p:nvPr/>
          </p:nvSpPr>
          <p:spPr>
            <a:xfrm>
              <a:off x="-32" y="2856471"/>
              <a:ext cx="9144032" cy="3573162"/>
            </a:xfrm>
            <a:prstGeom prst="round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prstClr val="white"/>
                </a:solidFill>
              </a:endParaRPr>
            </a:p>
          </p:txBody>
        </p:sp>
        <p:sp>
          <p:nvSpPr>
            <p:cNvPr id="57" name="Rounded Rectangle 56"/>
            <p:cNvSpPr/>
            <p:nvPr/>
          </p:nvSpPr>
          <p:spPr>
            <a:xfrm>
              <a:off x="-32" y="201827"/>
              <a:ext cx="9144032" cy="6013622"/>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prstClr val="white"/>
                </a:solidFill>
              </a:endParaRPr>
            </a:p>
          </p:txBody>
        </p:sp>
        <p:sp>
          <p:nvSpPr>
            <p:cNvPr id="58" name="Rectangle 57"/>
            <p:cNvSpPr/>
            <p:nvPr/>
          </p:nvSpPr>
          <p:spPr>
            <a:xfrm>
              <a:off x="-32" y="0"/>
              <a:ext cx="9144032" cy="2286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prstClr val="white"/>
                </a:solidFill>
              </a:endParaRPr>
            </a:p>
          </p:txBody>
        </p:sp>
        <p:sp>
          <p:nvSpPr>
            <p:cNvPr id="59" name="Rectangle 58"/>
            <p:cNvSpPr/>
            <p:nvPr/>
          </p:nvSpPr>
          <p:spPr>
            <a:xfrm>
              <a:off x="-32" y="0"/>
              <a:ext cx="92774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prstClr val="white"/>
                </a:solidFill>
              </a:endParaRPr>
            </a:p>
          </p:txBody>
        </p:sp>
        <p:sp>
          <p:nvSpPr>
            <p:cNvPr id="60" name="Rectangle 59"/>
            <p:cNvSpPr/>
            <p:nvPr/>
          </p:nvSpPr>
          <p:spPr>
            <a:xfrm>
              <a:off x="-32" y="6219568"/>
              <a:ext cx="927745" cy="214184"/>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prstClr val="white"/>
                </a:solidFill>
              </a:endParaRPr>
            </a:p>
          </p:txBody>
        </p:sp>
        <p:sp>
          <p:nvSpPr>
            <p:cNvPr id="61" name="Rectangle 60"/>
            <p:cNvSpPr/>
            <p:nvPr/>
          </p:nvSpPr>
          <p:spPr>
            <a:xfrm>
              <a:off x="-32" y="6429632"/>
              <a:ext cx="927745" cy="214184"/>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prstClr val="white"/>
                </a:solidFill>
              </a:endParaRPr>
            </a:p>
          </p:txBody>
        </p:sp>
        <p:sp>
          <p:nvSpPr>
            <p:cNvPr id="62" name="Rectangle 61"/>
            <p:cNvSpPr/>
            <p:nvPr/>
          </p:nvSpPr>
          <p:spPr>
            <a:xfrm>
              <a:off x="-32" y="6643816"/>
              <a:ext cx="927745" cy="214184"/>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prstClr val="white"/>
                </a:solidFill>
              </a:endParaRPr>
            </a:p>
          </p:txBody>
        </p:sp>
      </p:grpSp>
    </p:spTree>
    <p:extLst>
      <p:ext uri="{BB962C8B-B14F-4D97-AF65-F5344CB8AC3E}">
        <p14:creationId xmlns:p14="http://schemas.microsoft.com/office/powerpoint/2010/main" val="171756591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diknas"/>
          <p:cNvPicPr>
            <a:picLocks noChangeAspect="1"/>
          </p:cNvPicPr>
          <p:nvPr userDrawn="1"/>
        </p:nvPicPr>
        <p:blipFill>
          <a:blip r:embed="rId13" cstate="print"/>
          <a:srcRect/>
          <a:stretch>
            <a:fillRect/>
          </a:stretch>
        </p:blipFill>
        <p:spPr bwMode="auto">
          <a:xfrm>
            <a:off x="107504" y="64969"/>
            <a:ext cx="1152127" cy="1072467"/>
          </a:xfrm>
          <a:prstGeom prst="rect">
            <a:avLst/>
          </a:prstGeom>
          <a:ln>
            <a:noFill/>
          </a:ln>
          <a:effectLst/>
        </p:spPr>
      </p:pic>
      <p:pic>
        <p:nvPicPr>
          <p:cNvPr id="8" name="Picture 7"/>
          <p:cNvPicPr/>
          <p:nvPr userDrawn="1"/>
        </p:nvPicPr>
        <p:blipFill>
          <a:blip r:embed="rId14" cstate="print"/>
          <a:srcRect/>
          <a:stretch>
            <a:fillRect/>
          </a:stretch>
        </p:blipFill>
        <p:spPr bwMode="auto">
          <a:xfrm>
            <a:off x="7668344" y="80752"/>
            <a:ext cx="1368152" cy="971984"/>
          </a:xfrm>
          <a:prstGeom prst="ellipse">
            <a:avLst/>
          </a:prstGeom>
          <a:ln>
            <a:noFill/>
          </a:ln>
          <a:effectLst>
            <a:outerShdw blurRad="406400" dist="292100" dir="2400000" sx="71000" sy="71000" algn="ctr" rotWithShape="0">
              <a:schemeClr val="tx1">
                <a:alpha val="76000"/>
              </a:schemeClr>
            </a:outerShdw>
            <a:softEdge rad="0"/>
          </a:effectLst>
        </p:spPr>
      </p:pic>
      <p:cxnSp>
        <p:nvCxnSpPr>
          <p:cNvPr id="9" name="Straight Connector 8"/>
          <p:cNvCxnSpPr/>
          <p:nvPr userDrawn="1"/>
        </p:nvCxnSpPr>
        <p:spPr>
          <a:xfrm>
            <a:off x="0" y="1196752"/>
            <a:ext cx="91440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53" name="Group 16"/>
          <p:cNvGrpSpPr>
            <a:grpSpLocks/>
          </p:cNvGrpSpPr>
          <p:nvPr userDrawn="1"/>
        </p:nvGrpSpPr>
        <p:grpSpPr bwMode="auto">
          <a:xfrm>
            <a:off x="0" y="3573016"/>
            <a:ext cx="9144000" cy="3285008"/>
            <a:chOff x="-32" y="0"/>
            <a:chExt cx="9144032" cy="6858000"/>
          </a:xfrm>
        </p:grpSpPr>
        <p:sp>
          <p:nvSpPr>
            <p:cNvPr id="54" name="Rectangle 53"/>
            <p:cNvSpPr/>
            <p:nvPr/>
          </p:nvSpPr>
          <p:spPr>
            <a:xfrm>
              <a:off x="-32" y="286266"/>
              <a:ext cx="9144032" cy="6571734"/>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prstClr val="white"/>
                </a:solidFill>
              </a:endParaRPr>
            </a:p>
          </p:txBody>
        </p:sp>
        <p:sp>
          <p:nvSpPr>
            <p:cNvPr id="55" name="Rounded Rectangle 54"/>
            <p:cNvSpPr/>
            <p:nvPr/>
          </p:nvSpPr>
          <p:spPr>
            <a:xfrm>
              <a:off x="-32" y="3072714"/>
              <a:ext cx="9144032" cy="3571103"/>
            </a:xfrm>
            <a:prstGeom prst="round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prstClr val="white"/>
                </a:solidFill>
              </a:endParaRPr>
            </a:p>
          </p:txBody>
        </p:sp>
        <p:sp>
          <p:nvSpPr>
            <p:cNvPr id="56" name="Rounded Rectangle 55"/>
            <p:cNvSpPr/>
            <p:nvPr/>
          </p:nvSpPr>
          <p:spPr>
            <a:xfrm>
              <a:off x="-32" y="2856471"/>
              <a:ext cx="9144032" cy="3573162"/>
            </a:xfrm>
            <a:prstGeom prst="round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prstClr val="white"/>
                </a:solidFill>
              </a:endParaRPr>
            </a:p>
          </p:txBody>
        </p:sp>
        <p:sp>
          <p:nvSpPr>
            <p:cNvPr id="57" name="Rounded Rectangle 56"/>
            <p:cNvSpPr/>
            <p:nvPr/>
          </p:nvSpPr>
          <p:spPr>
            <a:xfrm>
              <a:off x="-32" y="201827"/>
              <a:ext cx="9144032" cy="6013622"/>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prstClr val="white"/>
                </a:solidFill>
              </a:endParaRPr>
            </a:p>
          </p:txBody>
        </p:sp>
        <p:sp>
          <p:nvSpPr>
            <p:cNvPr id="58" name="Rectangle 57"/>
            <p:cNvSpPr/>
            <p:nvPr/>
          </p:nvSpPr>
          <p:spPr>
            <a:xfrm>
              <a:off x="-32" y="0"/>
              <a:ext cx="9144032" cy="2286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prstClr val="white"/>
                </a:solidFill>
              </a:endParaRPr>
            </a:p>
          </p:txBody>
        </p:sp>
        <p:sp>
          <p:nvSpPr>
            <p:cNvPr id="59" name="Rectangle 58"/>
            <p:cNvSpPr/>
            <p:nvPr/>
          </p:nvSpPr>
          <p:spPr>
            <a:xfrm>
              <a:off x="-32" y="0"/>
              <a:ext cx="92774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prstClr val="white"/>
                </a:solidFill>
              </a:endParaRPr>
            </a:p>
          </p:txBody>
        </p:sp>
        <p:sp>
          <p:nvSpPr>
            <p:cNvPr id="60" name="Rectangle 59"/>
            <p:cNvSpPr/>
            <p:nvPr/>
          </p:nvSpPr>
          <p:spPr>
            <a:xfrm>
              <a:off x="-32" y="6219568"/>
              <a:ext cx="927745" cy="214184"/>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prstClr val="white"/>
                </a:solidFill>
              </a:endParaRPr>
            </a:p>
          </p:txBody>
        </p:sp>
        <p:sp>
          <p:nvSpPr>
            <p:cNvPr id="61" name="Rectangle 60"/>
            <p:cNvSpPr/>
            <p:nvPr/>
          </p:nvSpPr>
          <p:spPr>
            <a:xfrm>
              <a:off x="-32" y="6429632"/>
              <a:ext cx="927745" cy="214184"/>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prstClr val="white"/>
                </a:solidFill>
              </a:endParaRPr>
            </a:p>
          </p:txBody>
        </p:sp>
        <p:sp>
          <p:nvSpPr>
            <p:cNvPr id="62" name="Rectangle 61"/>
            <p:cNvSpPr/>
            <p:nvPr/>
          </p:nvSpPr>
          <p:spPr>
            <a:xfrm>
              <a:off x="-32" y="6643816"/>
              <a:ext cx="927745" cy="214184"/>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prstClr val="white"/>
                </a:solidFill>
              </a:endParaRPr>
            </a:p>
          </p:txBody>
        </p:sp>
      </p:grpSp>
    </p:spTree>
    <p:extLst>
      <p:ext uri="{BB962C8B-B14F-4D97-AF65-F5344CB8AC3E}">
        <p14:creationId xmlns:p14="http://schemas.microsoft.com/office/powerpoint/2010/main" val="207111491"/>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diknas"/>
          <p:cNvPicPr>
            <a:picLocks noChangeAspect="1"/>
          </p:cNvPicPr>
          <p:nvPr userDrawn="1"/>
        </p:nvPicPr>
        <p:blipFill>
          <a:blip r:embed="rId13" cstate="print"/>
          <a:srcRect/>
          <a:stretch>
            <a:fillRect/>
          </a:stretch>
        </p:blipFill>
        <p:spPr bwMode="auto">
          <a:xfrm>
            <a:off x="107504" y="64969"/>
            <a:ext cx="1152127" cy="1072467"/>
          </a:xfrm>
          <a:prstGeom prst="rect">
            <a:avLst/>
          </a:prstGeom>
          <a:ln>
            <a:noFill/>
          </a:ln>
          <a:effectLst/>
        </p:spPr>
      </p:pic>
      <p:pic>
        <p:nvPicPr>
          <p:cNvPr id="8" name="Picture 7"/>
          <p:cNvPicPr/>
          <p:nvPr userDrawn="1"/>
        </p:nvPicPr>
        <p:blipFill>
          <a:blip r:embed="rId14" cstate="print"/>
          <a:srcRect/>
          <a:stretch>
            <a:fillRect/>
          </a:stretch>
        </p:blipFill>
        <p:spPr bwMode="auto">
          <a:xfrm>
            <a:off x="7668344" y="80752"/>
            <a:ext cx="1368152" cy="971984"/>
          </a:xfrm>
          <a:prstGeom prst="ellipse">
            <a:avLst/>
          </a:prstGeom>
          <a:ln>
            <a:noFill/>
          </a:ln>
          <a:effectLst>
            <a:outerShdw blurRad="406400" dist="292100" dir="2400000" sx="71000" sy="71000" algn="ctr" rotWithShape="0">
              <a:schemeClr val="tx1">
                <a:alpha val="76000"/>
              </a:schemeClr>
            </a:outerShdw>
            <a:softEdge rad="0"/>
          </a:effectLst>
        </p:spPr>
      </p:pic>
      <p:cxnSp>
        <p:nvCxnSpPr>
          <p:cNvPr id="9" name="Straight Connector 8"/>
          <p:cNvCxnSpPr/>
          <p:nvPr userDrawn="1"/>
        </p:nvCxnSpPr>
        <p:spPr>
          <a:xfrm>
            <a:off x="0" y="1196752"/>
            <a:ext cx="91440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53" name="Group 16"/>
          <p:cNvGrpSpPr>
            <a:grpSpLocks/>
          </p:cNvGrpSpPr>
          <p:nvPr userDrawn="1"/>
        </p:nvGrpSpPr>
        <p:grpSpPr bwMode="auto">
          <a:xfrm>
            <a:off x="0" y="3573016"/>
            <a:ext cx="9144000" cy="3285008"/>
            <a:chOff x="-32" y="0"/>
            <a:chExt cx="9144032" cy="6858000"/>
          </a:xfrm>
        </p:grpSpPr>
        <p:sp>
          <p:nvSpPr>
            <p:cNvPr id="54" name="Rectangle 53"/>
            <p:cNvSpPr/>
            <p:nvPr/>
          </p:nvSpPr>
          <p:spPr>
            <a:xfrm>
              <a:off x="-32" y="286266"/>
              <a:ext cx="9144032" cy="6571734"/>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prstClr val="white"/>
                </a:solidFill>
              </a:endParaRPr>
            </a:p>
          </p:txBody>
        </p:sp>
        <p:sp>
          <p:nvSpPr>
            <p:cNvPr id="55" name="Rounded Rectangle 54"/>
            <p:cNvSpPr/>
            <p:nvPr/>
          </p:nvSpPr>
          <p:spPr>
            <a:xfrm>
              <a:off x="-32" y="3072714"/>
              <a:ext cx="9144032" cy="3571103"/>
            </a:xfrm>
            <a:prstGeom prst="round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prstClr val="white"/>
                </a:solidFill>
              </a:endParaRPr>
            </a:p>
          </p:txBody>
        </p:sp>
        <p:sp>
          <p:nvSpPr>
            <p:cNvPr id="56" name="Rounded Rectangle 55"/>
            <p:cNvSpPr/>
            <p:nvPr/>
          </p:nvSpPr>
          <p:spPr>
            <a:xfrm>
              <a:off x="-32" y="2856471"/>
              <a:ext cx="9144032" cy="3573162"/>
            </a:xfrm>
            <a:prstGeom prst="round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prstClr val="white"/>
                </a:solidFill>
              </a:endParaRPr>
            </a:p>
          </p:txBody>
        </p:sp>
        <p:sp>
          <p:nvSpPr>
            <p:cNvPr id="57" name="Rounded Rectangle 56"/>
            <p:cNvSpPr/>
            <p:nvPr/>
          </p:nvSpPr>
          <p:spPr>
            <a:xfrm>
              <a:off x="-32" y="201827"/>
              <a:ext cx="9144032" cy="6013622"/>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prstClr val="white"/>
                </a:solidFill>
              </a:endParaRPr>
            </a:p>
          </p:txBody>
        </p:sp>
        <p:sp>
          <p:nvSpPr>
            <p:cNvPr id="58" name="Rectangle 57"/>
            <p:cNvSpPr/>
            <p:nvPr/>
          </p:nvSpPr>
          <p:spPr>
            <a:xfrm>
              <a:off x="-32" y="0"/>
              <a:ext cx="9144032" cy="2286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prstClr val="white"/>
                </a:solidFill>
              </a:endParaRPr>
            </a:p>
          </p:txBody>
        </p:sp>
        <p:sp>
          <p:nvSpPr>
            <p:cNvPr id="59" name="Rectangle 58"/>
            <p:cNvSpPr/>
            <p:nvPr/>
          </p:nvSpPr>
          <p:spPr>
            <a:xfrm>
              <a:off x="-32" y="0"/>
              <a:ext cx="92774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prstClr val="white"/>
                </a:solidFill>
              </a:endParaRPr>
            </a:p>
          </p:txBody>
        </p:sp>
        <p:sp>
          <p:nvSpPr>
            <p:cNvPr id="60" name="Rectangle 59"/>
            <p:cNvSpPr/>
            <p:nvPr/>
          </p:nvSpPr>
          <p:spPr>
            <a:xfrm>
              <a:off x="-32" y="6219568"/>
              <a:ext cx="927745" cy="214184"/>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prstClr val="white"/>
                </a:solidFill>
              </a:endParaRPr>
            </a:p>
          </p:txBody>
        </p:sp>
        <p:sp>
          <p:nvSpPr>
            <p:cNvPr id="61" name="Rectangle 60"/>
            <p:cNvSpPr/>
            <p:nvPr/>
          </p:nvSpPr>
          <p:spPr>
            <a:xfrm>
              <a:off x="-32" y="6429632"/>
              <a:ext cx="927745" cy="214184"/>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prstClr val="white"/>
                </a:solidFill>
              </a:endParaRPr>
            </a:p>
          </p:txBody>
        </p:sp>
        <p:sp>
          <p:nvSpPr>
            <p:cNvPr id="62" name="Rectangle 61"/>
            <p:cNvSpPr/>
            <p:nvPr/>
          </p:nvSpPr>
          <p:spPr>
            <a:xfrm>
              <a:off x="-32" y="6643816"/>
              <a:ext cx="927745" cy="214184"/>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prstClr val="white"/>
                </a:solidFill>
              </a:endParaRPr>
            </a:p>
          </p:txBody>
        </p:sp>
      </p:grpSp>
    </p:spTree>
    <p:extLst>
      <p:ext uri="{BB962C8B-B14F-4D97-AF65-F5344CB8AC3E}">
        <p14:creationId xmlns:p14="http://schemas.microsoft.com/office/powerpoint/2010/main" val="3106209126"/>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diknas"/>
          <p:cNvPicPr>
            <a:picLocks noChangeAspect="1"/>
          </p:cNvPicPr>
          <p:nvPr userDrawn="1"/>
        </p:nvPicPr>
        <p:blipFill>
          <a:blip r:embed="rId13" cstate="print"/>
          <a:srcRect/>
          <a:stretch>
            <a:fillRect/>
          </a:stretch>
        </p:blipFill>
        <p:spPr bwMode="auto">
          <a:xfrm>
            <a:off x="107504" y="64969"/>
            <a:ext cx="1152127" cy="1072467"/>
          </a:xfrm>
          <a:prstGeom prst="rect">
            <a:avLst/>
          </a:prstGeom>
          <a:ln>
            <a:noFill/>
          </a:ln>
          <a:effectLst/>
        </p:spPr>
      </p:pic>
      <p:pic>
        <p:nvPicPr>
          <p:cNvPr id="8" name="Picture 7"/>
          <p:cNvPicPr/>
          <p:nvPr userDrawn="1"/>
        </p:nvPicPr>
        <p:blipFill>
          <a:blip r:embed="rId14" cstate="print"/>
          <a:srcRect/>
          <a:stretch>
            <a:fillRect/>
          </a:stretch>
        </p:blipFill>
        <p:spPr bwMode="auto">
          <a:xfrm>
            <a:off x="7668344" y="80752"/>
            <a:ext cx="1368152" cy="971984"/>
          </a:xfrm>
          <a:prstGeom prst="ellipse">
            <a:avLst/>
          </a:prstGeom>
          <a:ln>
            <a:noFill/>
          </a:ln>
          <a:effectLst>
            <a:outerShdw blurRad="406400" dist="292100" dir="2400000" sx="71000" sy="71000" algn="ctr" rotWithShape="0">
              <a:schemeClr val="tx1">
                <a:alpha val="76000"/>
              </a:schemeClr>
            </a:outerShdw>
            <a:softEdge rad="0"/>
          </a:effectLst>
        </p:spPr>
      </p:pic>
      <p:cxnSp>
        <p:nvCxnSpPr>
          <p:cNvPr id="9" name="Straight Connector 8"/>
          <p:cNvCxnSpPr/>
          <p:nvPr userDrawn="1"/>
        </p:nvCxnSpPr>
        <p:spPr>
          <a:xfrm>
            <a:off x="0" y="1196752"/>
            <a:ext cx="91440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53" name="Group 16"/>
          <p:cNvGrpSpPr>
            <a:grpSpLocks/>
          </p:cNvGrpSpPr>
          <p:nvPr userDrawn="1"/>
        </p:nvGrpSpPr>
        <p:grpSpPr bwMode="auto">
          <a:xfrm>
            <a:off x="0" y="3573016"/>
            <a:ext cx="9144000" cy="3285008"/>
            <a:chOff x="-32" y="0"/>
            <a:chExt cx="9144032" cy="6858000"/>
          </a:xfrm>
        </p:grpSpPr>
        <p:sp>
          <p:nvSpPr>
            <p:cNvPr id="54" name="Rectangle 53"/>
            <p:cNvSpPr/>
            <p:nvPr/>
          </p:nvSpPr>
          <p:spPr>
            <a:xfrm>
              <a:off x="-32" y="286266"/>
              <a:ext cx="9144032" cy="6571734"/>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prstClr val="white"/>
                </a:solidFill>
              </a:endParaRPr>
            </a:p>
          </p:txBody>
        </p:sp>
        <p:sp>
          <p:nvSpPr>
            <p:cNvPr id="55" name="Rounded Rectangle 54"/>
            <p:cNvSpPr/>
            <p:nvPr/>
          </p:nvSpPr>
          <p:spPr>
            <a:xfrm>
              <a:off x="-32" y="3072714"/>
              <a:ext cx="9144032" cy="3571103"/>
            </a:xfrm>
            <a:prstGeom prst="round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prstClr val="white"/>
                </a:solidFill>
              </a:endParaRPr>
            </a:p>
          </p:txBody>
        </p:sp>
        <p:sp>
          <p:nvSpPr>
            <p:cNvPr id="56" name="Rounded Rectangle 55"/>
            <p:cNvSpPr/>
            <p:nvPr/>
          </p:nvSpPr>
          <p:spPr>
            <a:xfrm>
              <a:off x="-32" y="2856471"/>
              <a:ext cx="9144032" cy="3573162"/>
            </a:xfrm>
            <a:prstGeom prst="round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prstClr val="white"/>
                </a:solidFill>
              </a:endParaRPr>
            </a:p>
          </p:txBody>
        </p:sp>
        <p:sp>
          <p:nvSpPr>
            <p:cNvPr id="57" name="Rounded Rectangle 56"/>
            <p:cNvSpPr/>
            <p:nvPr/>
          </p:nvSpPr>
          <p:spPr>
            <a:xfrm>
              <a:off x="-32" y="201827"/>
              <a:ext cx="9144032" cy="6013622"/>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prstClr val="white"/>
                </a:solidFill>
              </a:endParaRPr>
            </a:p>
          </p:txBody>
        </p:sp>
        <p:sp>
          <p:nvSpPr>
            <p:cNvPr id="58" name="Rectangle 57"/>
            <p:cNvSpPr/>
            <p:nvPr/>
          </p:nvSpPr>
          <p:spPr>
            <a:xfrm>
              <a:off x="-32" y="0"/>
              <a:ext cx="9144032" cy="2286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prstClr val="white"/>
                </a:solidFill>
              </a:endParaRPr>
            </a:p>
          </p:txBody>
        </p:sp>
        <p:sp>
          <p:nvSpPr>
            <p:cNvPr id="59" name="Rectangle 58"/>
            <p:cNvSpPr/>
            <p:nvPr/>
          </p:nvSpPr>
          <p:spPr>
            <a:xfrm>
              <a:off x="-32" y="0"/>
              <a:ext cx="92774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prstClr val="white"/>
                </a:solidFill>
              </a:endParaRPr>
            </a:p>
          </p:txBody>
        </p:sp>
        <p:sp>
          <p:nvSpPr>
            <p:cNvPr id="60" name="Rectangle 59"/>
            <p:cNvSpPr/>
            <p:nvPr/>
          </p:nvSpPr>
          <p:spPr>
            <a:xfrm>
              <a:off x="-32" y="6219568"/>
              <a:ext cx="927745" cy="214184"/>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prstClr val="white"/>
                </a:solidFill>
              </a:endParaRPr>
            </a:p>
          </p:txBody>
        </p:sp>
        <p:sp>
          <p:nvSpPr>
            <p:cNvPr id="61" name="Rectangle 60"/>
            <p:cNvSpPr/>
            <p:nvPr/>
          </p:nvSpPr>
          <p:spPr>
            <a:xfrm>
              <a:off x="-32" y="6429632"/>
              <a:ext cx="927745" cy="214184"/>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prstClr val="white"/>
                </a:solidFill>
              </a:endParaRPr>
            </a:p>
          </p:txBody>
        </p:sp>
        <p:sp>
          <p:nvSpPr>
            <p:cNvPr id="62" name="Rectangle 61"/>
            <p:cNvSpPr/>
            <p:nvPr/>
          </p:nvSpPr>
          <p:spPr>
            <a:xfrm>
              <a:off x="-32" y="6643816"/>
              <a:ext cx="927745" cy="214184"/>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prstClr val="white"/>
                </a:solidFill>
              </a:endParaRPr>
            </a:p>
          </p:txBody>
        </p:sp>
      </p:grpSp>
    </p:spTree>
    <p:extLst>
      <p:ext uri="{BB962C8B-B14F-4D97-AF65-F5344CB8AC3E}">
        <p14:creationId xmlns:p14="http://schemas.microsoft.com/office/powerpoint/2010/main" val="843794246"/>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diknas"/>
          <p:cNvPicPr>
            <a:picLocks noChangeAspect="1"/>
          </p:cNvPicPr>
          <p:nvPr userDrawn="1"/>
        </p:nvPicPr>
        <p:blipFill>
          <a:blip r:embed="rId13" cstate="print"/>
          <a:srcRect/>
          <a:stretch>
            <a:fillRect/>
          </a:stretch>
        </p:blipFill>
        <p:spPr bwMode="auto">
          <a:xfrm>
            <a:off x="107504" y="64969"/>
            <a:ext cx="1152127" cy="1072467"/>
          </a:xfrm>
          <a:prstGeom prst="rect">
            <a:avLst/>
          </a:prstGeom>
          <a:ln>
            <a:noFill/>
          </a:ln>
          <a:effectLst/>
        </p:spPr>
      </p:pic>
      <p:pic>
        <p:nvPicPr>
          <p:cNvPr id="8" name="Picture 7"/>
          <p:cNvPicPr/>
          <p:nvPr userDrawn="1"/>
        </p:nvPicPr>
        <p:blipFill>
          <a:blip r:embed="rId14" cstate="print"/>
          <a:srcRect/>
          <a:stretch>
            <a:fillRect/>
          </a:stretch>
        </p:blipFill>
        <p:spPr bwMode="auto">
          <a:xfrm>
            <a:off x="7668344" y="80752"/>
            <a:ext cx="1368152" cy="971984"/>
          </a:xfrm>
          <a:prstGeom prst="ellipse">
            <a:avLst/>
          </a:prstGeom>
          <a:ln>
            <a:noFill/>
          </a:ln>
          <a:effectLst>
            <a:outerShdw blurRad="406400" dist="292100" dir="2400000" sx="71000" sy="71000" algn="ctr" rotWithShape="0">
              <a:schemeClr val="tx1">
                <a:alpha val="76000"/>
              </a:schemeClr>
            </a:outerShdw>
            <a:softEdge rad="0"/>
          </a:effectLst>
        </p:spPr>
      </p:pic>
      <p:cxnSp>
        <p:nvCxnSpPr>
          <p:cNvPr id="9" name="Straight Connector 8"/>
          <p:cNvCxnSpPr/>
          <p:nvPr userDrawn="1"/>
        </p:nvCxnSpPr>
        <p:spPr>
          <a:xfrm>
            <a:off x="0" y="1196752"/>
            <a:ext cx="91440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53" name="Group 16"/>
          <p:cNvGrpSpPr>
            <a:grpSpLocks/>
          </p:cNvGrpSpPr>
          <p:nvPr userDrawn="1"/>
        </p:nvGrpSpPr>
        <p:grpSpPr bwMode="auto">
          <a:xfrm>
            <a:off x="0" y="3573016"/>
            <a:ext cx="9144000" cy="3285008"/>
            <a:chOff x="-32" y="0"/>
            <a:chExt cx="9144032" cy="6858000"/>
          </a:xfrm>
        </p:grpSpPr>
        <p:sp>
          <p:nvSpPr>
            <p:cNvPr id="54" name="Rectangle 53"/>
            <p:cNvSpPr/>
            <p:nvPr/>
          </p:nvSpPr>
          <p:spPr>
            <a:xfrm>
              <a:off x="-32" y="286266"/>
              <a:ext cx="9144032" cy="6571734"/>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prstClr val="white"/>
                </a:solidFill>
              </a:endParaRPr>
            </a:p>
          </p:txBody>
        </p:sp>
        <p:sp>
          <p:nvSpPr>
            <p:cNvPr id="55" name="Rounded Rectangle 54"/>
            <p:cNvSpPr/>
            <p:nvPr/>
          </p:nvSpPr>
          <p:spPr>
            <a:xfrm>
              <a:off x="-32" y="3072714"/>
              <a:ext cx="9144032" cy="3571103"/>
            </a:xfrm>
            <a:prstGeom prst="round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prstClr val="white"/>
                </a:solidFill>
              </a:endParaRPr>
            </a:p>
          </p:txBody>
        </p:sp>
        <p:sp>
          <p:nvSpPr>
            <p:cNvPr id="56" name="Rounded Rectangle 55"/>
            <p:cNvSpPr/>
            <p:nvPr/>
          </p:nvSpPr>
          <p:spPr>
            <a:xfrm>
              <a:off x="-32" y="2856471"/>
              <a:ext cx="9144032" cy="3573162"/>
            </a:xfrm>
            <a:prstGeom prst="round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prstClr val="white"/>
                </a:solidFill>
              </a:endParaRPr>
            </a:p>
          </p:txBody>
        </p:sp>
        <p:sp>
          <p:nvSpPr>
            <p:cNvPr id="57" name="Rounded Rectangle 56"/>
            <p:cNvSpPr/>
            <p:nvPr/>
          </p:nvSpPr>
          <p:spPr>
            <a:xfrm>
              <a:off x="-32" y="201827"/>
              <a:ext cx="9144032" cy="6013622"/>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prstClr val="white"/>
                </a:solidFill>
              </a:endParaRPr>
            </a:p>
          </p:txBody>
        </p:sp>
        <p:sp>
          <p:nvSpPr>
            <p:cNvPr id="58" name="Rectangle 57"/>
            <p:cNvSpPr/>
            <p:nvPr/>
          </p:nvSpPr>
          <p:spPr>
            <a:xfrm>
              <a:off x="-32" y="0"/>
              <a:ext cx="9144032" cy="2286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prstClr val="white"/>
                </a:solidFill>
              </a:endParaRPr>
            </a:p>
          </p:txBody>
        </p:sp>
        <p:sp>
          <p:nvSpPr>
            <p:cNvPr id="59" name="Rectangle 58"/>
            <p:cNvSpPr/>
            <p:nvPr/>
          </p:nvSpPr>
          <p:spPr>
            <a:xfrm>
              <a:off x="-32" y="0"/>
              <a:ext cx="92774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prstClr val="white"/>
                </a:solidFill>
              </a:endParaRPr>
            </a:p>
          </p:txBody>
        </p:sp>
        <p:sp>
          <p:nvSpPr>
            <p:cNvPr id="60" name="Rectangle 59"/>
            <p:cNvSpPr/>
            <p:nvPr/>
          </p:nvSpPr>
          <p:spPr>
            <a:xfrm>
              <a:off x="-32" y="6219568"/>
              <a:ext cx="927745" cy="214184"/>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prstClr val="white"/>
                </a:solidFill>
              </a:endParaRPr>
            </a:p>
          </p:txBody>
        </p:sp>
        <p:sp>
          <p:nvSpPr>
            <p:cNvPr id="61" name="Rectangle 60"/>
            <p:cNvSpPr/>
            <p:nvPr/>
          </p:nvSpPr>
          <p:spPr>
            <a:xfrm>
              <a:off x="-32" y="6429632"/>
              <a:ext cx="927745" cy="214184"/>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prstClr val="white"/>
                </a:solidFill>
              </a:endParaRPr>
            </a:p>
          </p:txBody>
        </p:sp>
        <p:sp>
          <p:nvSpPr>
            <p:cNvPr id="62" name="Rectangle 61"/>
            <p:cNvSpPr/>
            <p:nvPr/>
          </p:nvSpPr>
          <p:spPr>
            <a:xfrm>
              <a:off x="-32" y="6643816"/>
              <a:ext cx="927745" cy="214184"/>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prstClr val="white"/>
                </a:solidFill>
              </a:endParaRPr>
            </a:p>
          </p:txBody>
        </p:sp>
      </p:grpSp>
    </p:spTree>
    <p:extLst>
      <p:ext uri="{BB962C8B-B14F-4D97-AF65-F5344CB8AC3E}">
        <p14:creationId xmlns:p14="http://schemas.microsoft.com/office/powerpoint/2010/main" val="1923161105"/>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diknas"/>
          <p:cNvPicPr>
            <a:picLocks noChangeAspect="1"/>
          </p:cNvPicPr>
          <p:nvPr userDrawn="1"/>
        </p:nvPicPr>
        <p:blipFill>
          <a:blip r:embed="rId13" cstate="print"/>
          <a:srcRect/>
          <a:stretch>
            <a:fillRect/>
          </a:stretch>
        </p:blipFill>
        <p:spPr bwMode="auto">
          <a:xfrm>
            <a:off x="107504" y="64969"/>
            <a:ext cx="1152127" cy="1072467"/>
          </a:xfrm>
          <a:prstGeom prst="rect">
            <a:avLst/>
          </a:prstGeom>
          <a:ln>
            <a:noFill/>
          </a:ln>
          <a:effectLst/>
        </p:spPr>
      </p:pic>
      <p:pic>
        <p:nvPicPr>
          <p:cNvPr id="8" name="Picture 7"/>
          <p:cNvPicPr/>
          <p:nvPr userDrawn="1"/>
        </p:nvPicPr>
        <p:blipFill>
          <a:blip r:embed="rId14" cstate="print"/>
          <a:srcRect/>
          <a:stretch>
            <a:fillRect/>
          </a:stretch>
        </p:blipFill>
        <p:spPr bwMode="auto">
          <a:xfrm>
            <a:off x="7668344" y="80752"/>
            <a:ext cx="1368152" cy="971984"/>
          </a:xfrm>
          <a:prstGeom prst="ellipse">
            <a:avLst/>
          </a:prstGeom>
          <a:ln>
            <a:noFill/>
          </a:ln>
          <a:effectLst>
            <a:outerShdw blurRad="406400" dist="292100" dir="2400000" sx="71000" sy="71000" algn="ctr" rotWithShape="0">
              <a:schemeClr val="tx1">
                <a:alpha val="76000"/>
              </a:schemeClr>
            </a:outerShdw>
            <a:softEdge rad="0"/>
          </a:effectLst>
        </p:spPr>
      </p:pic>
      <p:cxnSp>
        <p:nvCxnSpPr>
          <p:cNvPr id="9" name="Straight Connector 8"/>
          <p:cNvCxnSpPr/>
          <p:nvPr userDrawn="1"/>
        </p:nvCxnSpPr>
        <p:spPr>
          <a:xfrm>
            <a:off x="0" y="1196752"/>
            <a:ext cx="91440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53" name="Group 16"/>
          <p:cNvGrpSpPr>
            <a:grpSpLocks/>
          </p:cNvGrpSpPr>
          <p:nvPr userDrawn="1"/>
        </p:nvGrpSpPr>
        <p:grpSpPr bwMode="auto">
          <a:xfrm>
            <a:off x="0" y="3573016"/>
            <a:ext cx="9144000" cy="3285008"/>
            <a:chOff x="-32" y="0"/>
            <a:chExt cx="9144032" cy="6858000"/>
          </a:xfrm>
        </p:grpSpPr>
        <p:sp>
          <p:nvSpPr>
            <p:cNvPr id="54" name="Rectangle 53"/>
            <p:cNvSpPr/>
            <p:nvPr/>
          </p:nvSpPr>
          <p:spPr>
            <a:xfrm>
              <a:off x="-32" y="286266"/>
              <a:ext cx="9144032" cy="6571734"/>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prstClr val="white"/>
                </a:solidFill>
              </a:endParaRPr>
            </a:p>
          </p:txBody>
        </p:sp>
        <p:sp>
          <p:nvSpPr>
            <p:cNvPr id="55" name="Rounded Rectangle 54"/>
            <p:cNvSpPr/>
            <p:nvPr/>
          </p:nvSpPr>
          <p:spPr>
            <a:xfrm>
              <a:off x="-32" y="3072714"/>
              <a:ext cx="9144032" cy="3571103"/>
            </a:xfrm>
            <a:prstGeom prst="round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prstClr val="white"/>
                </a:solidFill>
              </a:endParaRPr>
            </a:p>
          </p:txBody>
        </p:sp>
        <p:sp>
          <p:nvSpPr>
            <p:cNvPr id="56" name="Rounded Rectangle 55"/>
            <p:cNvSpPr/>
            <p:nvPr/>
          </p:nvSpPr>
          <p:spPr>
            <a:xfrm>
              <a:off x="-32" y="2856471"/>
              <a:ext cx="9144032" cy="3573162"/>
            </a:xfrm>
            <a:prstGeom prst="round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prstClr val="white"/>
                </a:solidFill>
              </a:endParaRPr>
            </a:p>
          </p:txBody>
        </p:sp>
        <p:sp>
          <p:nvSpPr>
            <p:cNvPr id="57" name="Rounded Rectangle 56"/>
            <p:cNvSpPr/>
            <p:nvPr/>
          </p:nvSpPr>
          <p:spPr>
            <a:xfrm>
              <a:off x="-32" y="201827"/>
              <a:ext cx="9144032" cy="6013622"/>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prstClr val="white"/>
                </a:solidFill>
              </a:endParaRPr>
            </a:p>
          </p:txBody>
        </p:sp>
        <p:sp>
          <p:nvSpPr>
            <p:cNvPr id="58" name="Rectangle 57"/>
            <p:cNvSpPr/>
            <p:nvPr/>
          </p:nvSpPr>
          <p:spPr>
            <a:xfrm>
              <a:off x="-32" y="0"/>
              <a:ext cx="9144032" cy="2286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prstClr val="white"/>
                </a:solidFill>
              </a:endParaRPr>
            </a:p>
          </p:txBody>
        </p:sp>
        <p:sp>
          <p:nvSpPr>
            <p:cNvPr id="59" name="Rectangle 58"/>
            <p:cNvSpPr/>
            <p:nvPr/>
          </p:nvSpPr>
          <p:spPr>
            <a:xfrm>
              <a:off x="-32" y="0"/>
              <a:ext cx="92774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prstClr val="white"/>
                </a:solidFill>
              </a:endParaRPr>
            </a:p>
          </p:txBody>
        </p:sp>
        <p:sp>
          <p:nvSpPr>
            <p:cNvPr id="60" name="Rectangle 59"/>
            <p:cNvSpPr/>
            <p:nvPr/>
          </p:nvSpPr>
          <p:spPr>
            <a:xfrm>
              <a:off x="-32" y="6219568"/>
              <a:ext cx="927745" cy="214184"/>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prstClr val="white"/>
                </a:solidFill>
              </a:endParaRPr>
            </a:p>
          </p:txBody>
        </p:sp>
        <p:sp>
          <p:nvSpPr>
            <p:cNvPr id="61" name="Rectangle 60"/>
            <p:cNvSpPr/>
            <p:nvPr/>
          </p:nvSpPr>
          <p:spPr>
            <a:xfrm>
              <a:off x="-32" y="6429632"/>
              <a:ext cx="927745" cy="214184"/>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prstClr val="white"/>
                </a:solidFill>
              </a:endParaRPr>
            </a:p>
          </p:txBody>
        </p:sp>
        <p:sp>
          <p:nvSpPr>
            <p:cNvPr id="62" name="Rectangle 61"/>
            <p:cNvSpPr/>
            <p:nvPr/>
          </p:nvSpPr>
          <p:spPr>
            <a:xfrm>
              <a:off x="-32" y="6643816"/>
              <a:ext cx="927745" cy="214184"/>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prstClr val="white"/>
                </a:solidFill>
              </a:endParaRPr>
            </a:p>
          </p:txBody>
        </p:sp>
      </p:grpSp>
    </p:spTree>
    <p:extLst>
      <p:ext uri="{BB962C8B-B14F-4D97-AF65-F5344CB8AC3E}">
        <p14:creationId xmlns:p14="http://schemas.microsoft.com/office/powerpoint/2010/main" val="3900693233"/>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diknas"/>
          <p:cNvPicPr>
            <a:picLocks noChangeAspect="1"/>
          </p:cNvPicPr>
          <p:nvPr userDrawn="1"/>
        </p:nvPicPr>
        <p:blipFill>
          <a:blip r:embed="rId13" cstate="print"/>
          <a:srcRect/>
          <a:stretch>
            <a:fillRect/>
          </a:stretch>
        </p:blipFill>
        <p:spPr bwMode="auto">
          <a:xfrm>
            <a:off x="107504" y="64969"/>
            <a:ext cx="1152127" cy="1072467"/>
          </a:xfrm>
          <a:prstGeom prst="rect">
            <a:avLst/>
          </a:prstGeom>
          <a:ln>
            <a:noFill/>
          </a:ln>
          <a:effectLst/>
        </p:spPr>
      </p:pic>
      <p:pic>
        <p:nvPicPr>
          <p:cNvPr id="8" name="Picture 7"/>
          <p:cNvPicPr/>
          <p:nvPr userDrawn="1"/>
        </p:nvPicPr>
        <p:blipFill>
          <a:blip r:embed="rId14" cstate="print"/>
          <a:srcRect/>
          <a:stretch>
            <a:fillRect/>
          </a:stretch>
        </p:blipFill>
        <p:spPr bwMode="auto">
          <a:xfrm>
            <a:off x="7668344" y="80752"/>
            <a:ext cx="1368152" cy="971984"/>
          </a:xfrm>
          <a:prstGeom prst="ellipse">
            <a:avLst/>
          </a:prstGeom>
          <a:ln>
            <a:noFill/>
          </a:ln>
          <a:effectLst>
            <a:outerShdw blurRad="406400" dist="292100" dir="2400000" sx="71000" sy="71000" algn="ctr" rotWithShape="0">
              <a:schemeClr val="tx1">
                <a:alpha val="76000"/>
              </a:schemeClr>
            </a:outerShdw>
            <a:softEdge rad="0"/>
          </a:effectLst>
        </p:spPr>
      </p:pic>
      <p:cxnSp>
        <p:nvCxnSpPr>
          <p:cNvPr id="9" name="Straight Connector 8"/>
          <p:cNvCxnSpPr/>
          <p:nvPr userDrawn="1"/>
        </p:nvCxnSpPr>
        <p:spPr>
          <a:xfrm>
            <a:off x="0" y="1196752"/>
            <a:ext cx="91440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53" name="Group 16"/>
          <p:cNvGrpSpPr>
            <a:grpSpLocks/>
          </p:cNvGrpSpPr>
          <p:nvPr userDrawn="1"/>
        </p:nvGrpSpPr>
        <p:grpSpPr bwMode="auto">
          <a:xfrm>
            <a:off x="0" y="3573016"/>
            <a:ext cx="9144000" cy="3285008"/>
            <a:chOff x="-32" y="0"/>
            <a:chExt cx="9144032" cy="6858000"/>
          </a:xfrm>
        </p:grpSpPr>
        <p:sp>
          <p:nvSpPr>
            <p:cNvPr id="54" name="Rectangle 53"/>
            <p:cNvSpPr/>
            <p:nvPr/>
          </p:nvSpPr>
          <p:spPr>
            <a:xfrm>
              <a:off x="-32" y="286266"/>
              <a:ext cx="9144032" cy="6571734"/>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prstClr val="white"/>
                </a:solidFill>
              </a:endParaRPr>
            </a:p>
          </p:txBody>
        </p:sp>
        <p:sp>
          <p:nvSpPr>
            <p:cNvPr id="55" name="Rounded Rectangle 54"/>
            <p:cNvSpPr/>
            <p:nvPr/>
          </p:nvSpPr>
          <p:spPr>
            <a:xfrm>
              <a:off x="-32" y="3072714"/>
              <a:ext cx="9144032" cy="3571103"/>
            </a:xfrm>
            <a:prstGeom prst="round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prstClr val="white"/>
                </a:solidFill>
              </a:endParaRPr>
            </a:p>
          </p:txBody>
        </p:sp>
        <p:sp>
          <p:nvSpPr>
            <p:cNvPr id="56" name="Rounded Rectangle 55"/>
            <p:cNvSpPr/>
            <p:nvPr/>
          </p:nvSpPr>
          <p:spPr>
            <a:xfrm>
              <a:off x="-32" y="2856471"/>
              <a:ext cx="9144032" cy="3573162"/>
            </a:xfrm>
            <a:prstGeom prst="round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prstClr val="white"/>
                </a:solidFill>
              </a:endParaRPr>
            </a:p>
          </p:txBody>
        </p:sp>
        <p:sp>
          <p:nvSpPr>
            <p:cNvPr id="57" name="Rounded Rectangle 56"/>
            <p:cNvSpPr/>
            <p:nvPr/>
          </p:nvSpPr>
          <p:spPr>
            <a:xfrm>
              <a:off x="-32" y="201827"/>
              <a:ext cx="9144032" cy="6013622"/>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prstClr val="white"/>
                </a:solidFill>
              </a:endParaRPr>
            </a:p>
          </p:txBody>
        </p:sp>
        <p:sp>
          <p:nvSpPr>
            <p:cNvPr id="58" name="Rectangle 57"/>
            <p:cNvSpPr/>
            <p:nvPr/>
          </p:nvSpPr>
          <p:spPr>
            <a:xfrm>
              <a:off x="-32" y="0"/>
              <a:ext cx="9144032" cy="2286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prstClr val="white"/>
                </a:solidFill>
              </a:endParaRPr>
            </a:p>
          </p:txBody>
        </p:sp>
        <p:sp>
          <p:nvSpPr>
            <p:cNvPr id="59" name="Rectangle 58"/>
            <p:cNvSpPr/>
            <p:nvPr/>
          </p:nvSpPr>
          <p:spPr>
            <a:xfrm>
              <a:off x="-32" y="0"/>
              <a:ext cx="92774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prstClr val="white"/>
                </a:solidFill>
              </a:endParaRPr>
            </a:p>
          </p:txBody>
        </p:sp>
        <p:sp>
          <p:nvSpPr>
            <p:cNvPr id="60" name="Rectangle 59"/>
            <p:cNvSpPr/>
            <p:nvPr/>
          </p:nvSpPr>
          <p:spPr>
            <a:xfrm>
              <a:off x="-32" y="6219568"/>
              <a:ext cx="927745" cy="214184"/>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prstClr val="white"/>
                </a:solidFill>
              </a:endParaRPr>
            </a:p>
          </p:txBody>
        </p:sp>
        <p:sp>
          <p:nvSpPr>
            <p:cNvPr id="61" name="Rectangle 60"/>
            <p:cNvSpPr/>
            <p:nvPr/>
          </p:nvSpPr>
          <p:spPr>
            <a:xfrm>
              <a:off x="-32" y="6429632"/>
              <a:ext cx="927745" cy="214184"/>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prstClr val="white"/>
                </a:solidFill>
              </a:endParaRPr>
            </a:p>
          </p:txBody>
        </p:sp>
        <p:sp>
          <p:nvSpPr>
            <p:cNvPr id="62" name="Rectangle 61"/>
            <p:cNvSpPr/>
            <p:nvPr/>
          </p:nvSpPr>
          <p:spPr>
            <a:xfrm>
              <a:off x="-32" y="6643816"/>
              <a:ext cx="927745" cy="214184"/>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prstClr val="white"/>
                </a:solidFill>
              </a:endParaRPr>
            </a:p>
          </p:txBody>
        </p:sp>
      </p:grpSp>
    </p:spTree>
    <p:extLst>
      <p:ext uri="{BB962C8B-B14F-4D97-AF65-F5344CB8AC3E}">
        <p14:creationId xmlns:p14="http://schemas.microsoft.com/office/powerpoint/2010/main" val="270326056"/>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45.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45.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45.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45.xml"/></Relationships>
</file>

<file path=ppt/slides/_rels/slide41.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45.xml"/></Relationships>
</file>

<file path=ppt/slides/_rels/slide42.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3.xml"/><Relationship Id="rId1" Type="http://schemas.openxmlformats.org/officeDocument/2006/relationships/slideLayout" Target="../slideLayouts/slideLayout45.xml"/><Relationship Id="rId4" Type="http://schemas.openxmlformats.org/officeDocument/2006/relationships/image" Target="../media/image6.emf"/></Relationships>
</file>

<file path=ppt/slides/_rels/slide4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5.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45.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45.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56.xml"/></Relationships>
</file>

<file path=ppt/slides/_rels/slide4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56.xml"/></Relationships>
</file>

<file path=ppt/slides/_rels/slide4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56.xml"/></Relationships>
</file>

<file path=ppt/slides/_rels/slide4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5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5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56.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56.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56.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56.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56.xml"/></Relationships>
</file>

<file path=ppt/slides/_rels/slide55.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package" Target="../embeddings/Microsoft_Word_Document.docx"/><Relationship Id="rId1" Type="http://schemas.openxmlformats.org/officeDocument/2006/relationships/slideLayout" Target="../slideLayouts/slideLayout56.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6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91" y="7936"/>
            <a:ext cx="9226091" cy="6850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1"/>
          <p:cNvSpPr>
            <a:spLocks noChangeArrowheads="1"/>
          </p:cNvSpPr>
          <p:nvPr/>
        </p:nvSpPr>
        <p:spPr bwMode="auto">
          <a:xfrm>
            <a:off x="-21998" y="2362200"/>
            <a:ext cx="9242198" cy="1815882"/>
          </a:xfrm>
          <a:prstGeom prst="rect">
            <a:avLst/>
          </a:prstGeom>
          <a:solidFill>
            <a:schemeClr val="accent1">
              <a:lumMod val="40000"/>
              <a:lumOff val="60000"/>
              <a:alpha val="43000"/>
            </a:schemeClr>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a:defRPr/>
            </a:pPr>
            <a:r>
              <a:rPr lang="en-US" sz="4000" b="1" dirty="0" err="1">
                <a:ln>
                  <a:solidFill>
                    <a:schemeClr val="accent6">
                      <a:lumMod val="50000"/>
                    </a:schemeClr>
                  </a:solidFill>
                </a:ln>
                <a:solidFill>
                  <a:schemeClr val="accent6">
                    <a:lumMod val="75000"/>
                  </a:schemeClr>
                </a:solidFill>
                <a:latin typeface="Century Gothic" pitchFamily="34" charset="0"/>
                <a:ea typeface="ＭＳ Ｐゴシック" charset="0"/>
                <a:cs typeface="Aharoni" pitchFamily="2" charset="-79"/>
              </a:rPr>
              <a:t>Pengembangan</a:t>
            </a:r>
            <a:endParaRPr lang="en-US" sz="4000" b="1" dirty="0">
              <a:ln>
                <a:solidFill>
                  <a:schemeClr val="accent6">
                    <a:lumMod val="50000"/>
                  </a:schemeClr>
                </a:solidFill>
              </a:ln>
              <a:solidFill>
                <a:schemeClr val="accent6">
                  <a:lumMod val="75000"/>
                </a:schemeClr>
              </a:solidFill>
              <a:latin typeface="Century Gothic" pitchFamily="34" charset="0"/>
              <a:ea typeface="ＭＳ Ｐゴシック" charset="0"/>
              <a:cs typeface="Aharoni" pitchFamily="2" charset="-79"/>
            </a:endParaRPr>
          </a:p>
          <a:p>
            <a:pPr algn="ctr">
              <a:defRPr/>
            </a:pPr>
            <a:r>
              <a:rPr lang="en-US" sz="4000" b="1" dirty="0">
                <a:ln>
                  <a:solidFill>
                    <a:schemeClr val="accent6">
                      <a:lumMod val="50000"/>
                    </a:schemeClr>
                  </a:solidFill>
                </a:ln>
                <a:solidFill>
                  <a:schemeClr val="accent6">
                    <a:lumMod val="75000"/>
                  </a:schemeClr>
                </a:solidFill>
                <a:latin typeface="Century Gothic" pitchFamily="34" charset="0"/>
                <a:ea typeface="ＭＳ Ｐゴシック" charset="0"/>
                <a:cs typeface="Aharoni" pitchFamily="2" charset="-79"/>
              </a:rPr>
              <a:t> </a:t>
            </a:r>
            <a:r>
              <a:rPr lang="en-US" sz="7200" b="1" dirty="0" err="1">
                <a:ln>
                  <a:solidFill>
                    <a:schemeClr val="bg1"/>
                  </a:solidFill>
                </a:ln>
                <a:solidFill>
                  <a:schemeClr val="tx2"/>
                </a:solidFill>
                <a:effectLst>
                  <a:glow rad="101600">
                    <a:schemeClr val="accent1">
                      <a:satMod val="175000"/>
                      <a:alpha val="40000"/>
                    </a:schemeClr>
                  </a:glow>
                </a:effectLst>
                <a:latin typeface="Century Gothic" pitchFamily="34" charset="0"/>
                <a:ea typeface="ＭＳ Ｐゴシック" charset="0"/>
                <a:cs typeface="Aharoni" pitchFamily="2" charset="-79"/>
              </a:rPr>
              <a:t>Soal</a:t>
            </a:r>
            <a:r>
              <a:rPr lang="en-US" sz="7200" b="1" dirty="0">
                <a:ln>
                  <a:solidFill>
                    <a:schemeClr val="bg1"/>
                  </a:solidFill>
                </a:ln>
                <a:solidFill>
                  <a:schemeClr val="tx2"/>
                </a:solidFill>
                <a:effectLst>
                  <a:glow rad="101600">
                    <a:schemeClr val="accent1">
                      <a:satMod val="175000"/>
                      <a:alpha val="40000"/>
                    </a:schemeClr>
                  </a:glow>
                </a:effectLst>
                <a:latin typeface="Century Gothic" pitchFamily="34" charset="0"/>
                <a:ea typeface="ＭＳ Ｐゴシック" charset="0"/>
                <a:cs typeface="Aharoni" pitchFamily="2" charset="-79"/>
              </a:rPr>
              <a:t> </a:t>
            </a:r>
            <a:r>
              <a:rPr lang="en-US" sz="7200" b="1" dirty="0" err="1">
                <a:ln>
                  <a:solidFill>
                    <a:schemeClr val="bg1"/>
                  </a:solidFill>
                </a:ln>
                <a:solidFill>
                  <a:schemeClr val="tx2"/>
                </a:solidFill>
                <a:effectLst>
                  <a:glow rad="101600">
                    <a:schemeClr val="accent1">
                      <a:satMod val="175000"/>
                      <a:alpha val="40000"/>
                    </a:schemeClr>
                  </a:glow>
                </a:effectLst>
                <a:latin typeface="Century Gothic" pitchFamily="34" charset="0"/>
                <a:ea typeface="ＭＳ Ｐゴシック" charset="0"/>
                <a:cs typeface="Aharoni" pitchFamily="2" charset="-79"/>
              </a:rPr>
              <a:t>Pilihan</a:t>
            </a:r>
            <a:r>
              <a:rPr lang="en-US" sz="7200" b="1" dirty="0">
                <a:ln>
                  <a:solidFill>
                    <a:schemeClr val="bg1"/>
                  </a:solidFill>
                </a:ln>
                <a:solidFill>
                  <a:schemeClr val="tx2"/>
                </a:solidFill>
                <a:effectLst>
                  <a:glow rad="101600">
                    <a:schemeClr val="accent1">
                      <a:satMod val="175000"/>
                      <a:alpha val="40000"/>
                    </a:schemeClr>
                  </a:glow>
                </a:effectLst>
                <a:latin typeface="Century Gothic" pitchFamily="34" charset="0"/>
                <a:ea typeface="ＭＳ Ｐゴシック" charset="0"/>
                <a:cs typeface="Aharoni" pitchFamily="2" charset="-79"/>
              </a:rPr>
              <a:t> </a:t>
            </a:r>
            <a:r>
              <a:rPr lang="en-US" sz="7200" b="1" dirty="0" err="1">
                <a:ln>
                  <a:solidFill>
                    <a:schemeClr val="bg1"/>
                  </a:solidFill>
                </a:ln>
                <a:solidFill>
                  <a:schemeClr val="tx2"/>
                </a:solidFill>
                <a:effectLst>
                  <a:glow rad="101600">
                    <a:schemeClr val="accent1">
                      <a:satMod val="175000"/>
                      <a:alpha val="40000"/>
                    </a:schemeClr>
                  </a:glow>
                </a:effectLst>
                <a:latin typeface="Century Gothic" pitchFamily="34" charset="0"/>
                <a:ea typeface="ＭＳ Ｐゴシック" charset="0"/>
                <a:cs typeface="Aharoni" pitchFamily="2" charset="-79"/>
              </a:rPr>
              <a:t>Ganda</a:t>
            </a:r>
            <a:endParaRPr lang="en-US" sz="7200" b="1" dirty="0">
              <a:ln>
                <a:solidFill>
                  <a:schemeClr val="bg1"/>
                </a:solidFill>
              </a:ln>
              <a:solidFill>
                <a:schemeClr val="tx2"/>
              </a:solidFill>
              <a:effectLst>
                <a:glow rad="101600">
                  <a:schemeClr val="accent1">
                    <a:satMod val="175000"/>
                    <a:alpha val="40000"/>
                  </a:schemeClr>
                </a:glow>
              </a:effectLst>
              <a:latin typeface="Century Gothic" pitchFamily="34" charset="0"/>
              <a:ea typeface="ＭＳ Ｐゴシック" charset="0"/>
              <a:cs typeface="Aharoni" pitchFamily="2" charset="-79"/>
            </a:endParaRPr>
          </a:p>
        </p:txBody>
      </p:sp>
      <p:sp>
        <p:nvSpPr>
          <p:cNvPr id="6" name="Rectangle 1"/>
          <p:cNvSpPr>
            <a:spLocks noChangeArrowheads="1"/>
          </p:cNvSpPr>
          <p:nvPr/>
        </p:nvSpPr>
        <p:spPr bwMode="auto">
          <a:xfrm>
            <a:off x="-36512" y="5325070"/>
            <a:ext cx="9180512" cy="9233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b="1" i="0" u="none" strike="noStrike" cap="none" normalizeH="0" baseline="0" dirty="0">
                <a:ln>
                  <a:noFill/>
                </a:ln>
                <a:solidFill>
                  <a:schemeClr val="tx2"/>
                </a:solidFill>
                <a:effectLst>
                  <a:outerShdw blurRad="38100" dist="38100" dir="2700000" algn="tl">
                    <a:srgbClr val="000000">
                      <a:alpha val="43137"/>
                    </a:srgbClr>
                  </a:outerShdw>
                </a:effectLst>
                <a:latin typeface="Trebuchet MS" pitchFamily="34" charset="0"/>
                <a:ea typeface="Calibri" pitchFamily="34" charset="0"/>
                <a:cs typeface="Times New Roman" pitchFamily="18" charset="0"/>
              </a:rPr>
              <a:t>KEMENTERIAN PENDIDIKAN DAN KEBUDAYAAN</a:t>
            </a:r>
            <a:endParaRPr kumimoji="0" lang="en-US" b="1" i="0" u="none" strike="noStrike" cap="none" normalizeH="0" baseline="0" dirty="0">
              <a:ln>
                <a:noFill/>
              </a:ln>
              <a:solidFill>
                <a:schemeClr val="tx2"/>
              </a:solidFill>
              <a:effectLst>
                <a:outerShdw blurRad="38100" dist="38100" dir="2700000" algn="tl">
                  <a:srgbClr val="000000">
                    <a:alpha val="43137"/>
                  </a:srgbClr>
                </a:outerShdw>
              </a:effectLst>
              <a:latin typeface="Trebuchet MS" pitchFamily="34" charset="0"/>
              <a:ea typeface="Calibri"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lang="en-US" b="1" dirty="0">
                <a:solidFill>
                  <a:schemeClr val="tx2"/>
                </a:solidFill>
                <a:effectLst>
                  <a:outerShdw blurRad="38100" dist="38100" dir="2700000" algn="tl">
                    <a:srgbClr val="000000">
                      <a:alpha val="43137"/>
                    </a:srgbClr>
                  </a:outerShdw>
                </a:effectLst>
                <a:latin typeface="Trebuchet MS" pitchFamily="34" charset="0"/>
                <a:cs typeface="Times New Roman" pitchFamily="18" charset="0"/>
              </a:rPr>
              <a:t>DIREKTORAT JENDERAL PENDIDIK DAN TENAGA KEPENDIDIKAN</a:t>
            </a:r>
            <a:endParaRPr kumimoji="0" lang="id-ID" b="0" i="0" u="none" strike="noStrike" cap="none" normalizeH="0" baseline="0" dirty="0">
              <a:ln>
                <a:noFill/>
              </a:ln>
              <a:solidFill>
                <a:schemeClr val="tx2"/>
              </a:solidFill>
              <a:effectLst>
                <a:outerShdw blurRad="38100" dist="38100" dir="2700000" algn="tl">
                  <a:srgbClr val="000000">
                    <a:alpha val="43137"/>
                  </a:srgbClr>
                </a:outerShdw>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lang="id-ID" b="1" dirty="0">
                <a:solidFill>
                  <a:schemeClr val="tx2"/>
                </a:solidFill>
                <a:effectLst>
                  <a:outerShdw blurRad="38100" dist="38100" dir="2700000" algn="tl">
                    <a:srgbClr val="000000">
                      <a:alpha val="43137"/>
                    </a:srgbClr>
                  </a:outerShdw>
                </a:effectLst>
                <a:latin typeface="Trebuchet MS" pitchFamily="34" charset="0"/>
                <a:ea typeface="Calibri" pitchFamily="34" charset="0"/>
                <a:cs typeface="Times New Roman" pitchFamily="18" charset="0"/>
              </a:rPr>
              <a:t>TAHUN 201</a:t>
            </a:r>
            <a:r>
              <a:rPr lang="en-US" b="1" dirty="0">
                <a:solidFill>
                  <a:schemeClr val="tx2"/>
                </a:solidFill>
                <a:effectLst>
                  <a:outerShdw blurRad="38100" dist="38100" dir="2700000" algn="tl">
                    <a:srgbClr val="000000">
                      <a:alpha val="43137"/>
                    </a:srgbClr>
                  </a:outerShdw>
                </a:effectLst>
                <a:latin typeface="Trebuchet MS" pitchFamily="34" charset="0"/>
                <a:ea typeface="Calibri" pitchFamily="34" charset="0"/>
                <a:cs typeface="Times New Roman" pitchFamily="18" charset="0"/>
              </a:rPr>
              <a:t>6</a:t>
            </a:r>
            <a:endParaRPr kumimoji="0" lang="id-ID" b="1" i="0" u="none" strike="noStrike" cap="none" normalizeH="0" baseline="0" dirty="0">
              <a:ln>
                <a:noFill/>
              </a:ln>
              <a:solidFill>
                <a:schemeClr val="tx2"/>
              </a:solidFill>
              <a:effectLst>
                <a:outerShdw blurRad="38100" dist="38100" dir="2700000" algn="tl">
                  <a:srgbClr val="000000">
                    <a:alpha val="43137"/>
                  </a:srgbClr>
                </a:outerShdw>
              </a:effectLst>
              <a:latin typeface="Trebuchet MS" pitchFamily="34" charset="0"/>
              <a:ea typeface="Calibri" pitchFamily="34" charset="0"/>
              <a:cs typeface="Times New Roman" pitchFamily="18" charset="0"/>
            </a:endParaRPr>
          </a:p>
        </p:txBody>
      </p:sp>
    </p:spTree>
    <p:extLst>
      <p:ext uri="{BB962C8B-B14F-4D97-AF65-F5344CB8AC3E}">
        <p14:creationId xmlns:p14="http://schemas.microsoft.com/office/powerpoint/2010/main" val="1478758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 name="Straight Connector 2"/>
          <p:cNvCxnSpPr/>
          <p:nvPr/>
        </p:nvCxnSpPr>
        <p:spPr>
          <a:xfrm>
            <a:off x="0" y="1196752"/>
            <a:ext cx="91440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WordArt 17"/>
          <p:cNvSpPr>
            <a:spLocks noChangeArrowheads="1" noChangeShapeType="1" noTextEdit="1"/>
          </p:cNvSpPr>
          <p:nvPr/>
        </p:nvSpPr>
        <p:spPr bwMode="auto">
          <a:xfrm>
            <a:off x="1619672" y="404664"/>
            <a:ext cx="5616624" cy="504056"/>
          </a:xfrm>
          <a:prstGeom prst="rect">
            <a:avLst/>
          </a:prstGeom>
        </p:spPr>
        <p:txBody>
          <a:bodyPr wrap="none" fromWordArt="1">
            <a:prstTxWarp prst="textPlain">
              <a:avLst>
                <a:gd name="adj" fmla="val 50000"/>
              </a:avLst>
            </a:prstTxWarp>
          </a:bodyPr>
          <a:lstStyle/>
          <a:p>
            <a:pPr algn="ctr"/>
            <a:r>
              <a:rPr lang="en-US" sz="3600" b="1" kern="10" dirty="0">
                <a:ln w="1905"/>
                <a:solidFill>
                  <a:srgbClr val="00B050"/>
                </a:solidFill>
                <a:effectLst>
                  <a:innerShdw blurRad="69850" dist="43180" dir="5400000">
                    <a:srgbClr val="000000">
                      <a:alpha val="65000"/>
                    </a:srgbClr>
                  </a:innerShdw>
                </a:effectLst>
                <a:latin typeface="Cambria" pitchFamily="18" charset="0"/>
              </a:rPr>
              <a:t>1. </a:t>
            </a:r>
            <a:r>
              <a:rPr lang="en-US" sz="3600" b="1" kern="10" dirty="0" err="1">
                <a:ln w="1905"/>
                <a:solidFill>
                  <a:srgbClr val="00B050"/>
                </a:solidFill>
                <a:effectLst>
                  <a:innerShdw blurRad="69850" dist="43180" dir="5400000">
                    <a:srgbClr val="000000">
                      <a:alpha val="65000"/>
                    </a:srgbClr>
                  </a:innerShdw>
                </a:effectLst>
                <a:latin typeface="Cambria" pitchFamily="18" charset="0"/>
              </a:rPr>
              <a:t>Soal</a:t>
            </a:r>
            <a:r>
              <a:rPr lang="en-US" sz="3600" b="1" kern="10" dirty="0">
                <a:ln w="1905"/>
                <a:solidFill>
                  <a:srgbClr val="00B050"/>
                </a:solidFill>
                <a:effectLst>
                  <a:innerShdw blurRad="69850" dist="43180" dir="5400000">
                    <a:srgbClr val="000000">
                      <a:alpha val="65000"/>
                    </a:srgbClr>
                  </a:innerShdw>
                </a:effectLst>
                <a:latin typeface="Cambria" pitchFamily="18" charset="0"/>
              </a:rPr>
              <a:t> </a:t>
            </a:r>
            <a:r>
              <a:rPr lang="en-US" sz="3600" b="1" kern="10" dirty="0" err="1">
                <a:ln w="1905"/>
                <a:solidFill>
                  <a:srgbClr val="00B050"/>
                </a:solidFill>
                <a:effectLst>
                  <a:innerShdw blurRad="69850" dist="43180" dir="5400000">
                    <a:srgbClr val="000000">
                      <a:alpha val="65000"/>
                    </a:srgbClr>
                  </a:innerShdw>
                </a:effectLst>
                <a:latin typeface="Cambria" pitchFamily="18" charset="0"/>
              </a:rPr>
              <a:t>harus</a:t>
            </a:r>
            <a:r>
              <a:rPr lang="en-US" sz="3600" b="1" kern="10" dirty="0">
                <a:ln w="1905"/>
                <a:solidFill>
                  <a:srgbClr val="00B050"/>
                </a:solidFill>
                <a:effectLst>
                  <a:innerShdw blurRad="69850" dist="43180" dir="5400000">
                    <a:srgbClr val="000000">
                      <a:alpha val="65000"/>
                    </a:srgbClr>
                  </a:innerShdw>
                </a:effectLst>
                <a:latin typeface="Cambria" pitchFamily="18" charset="0"/>
              </a:rPr>
              <a:t> </a:t>
            </a:r>
            <a:r>
              <a:rPr lang="en-US" sz="3600" b="1" kern="10" dirty="0" err="1">
                <a:ln w="1905"/>
                <a:solidFill>
                  <a:srgbClr val="00B050"/>
                </a:solidFill>
                <a:effectLst>
                  <a:innerShdw blurRad="69850" dist="43180" dir="5400000">
                    <a:srgbClr val="000000">
                      <a:alpha val="65000"/>
                    </a:srgbClr>
                  </a:innerShdw>
                </a:effectLst>
                <a:latin typeface="Cambria" pitchFamily="18" charset="0"/>
              </a:rPr>
              <a:t>sesuai</a:t>
            </a:r>
            <a:r>
              <a:rPr lang="en-US" sz="3600" b="1" kern="10" dirty="0">
                <a:ln w="1905"/>
                <a:solidFill>
                  <a:srgbClr val="00B050"/>
                </a:solidFill>
                <a:effectLst>
                  <a:innerShdw blurRad="69850" dist="43180" dir="5400000">
                    <a:srgbClr val="000000">
                      <a:alpha val="65000"/>
                    </a:srgbClr>
                  </a:innerShdw>
                </a:effectLst>
                <a:latin typeface="Cambria" pitchFamily="18" charset="0"/>
              </a:rPr>
              <a:t> </a:t>
            </a:r>
            <a:r>
              <a:rPr lang="en-US" sz="3600" b="1" kern="10" dirty="0" err="1">
                <a:ln w="1905"/>
                <a:solidFill>
                  <a:srgbClr val="00B050"/>
                </a:solidFill>
                <a:effectLst>
                  <a:innerShdw blurRad="69850" dist="43180" dir="5400000">
                    <a:srgbClr val="000000">
                      <a:alpha val="65000"/>
                    </a:srgbClr>
                  </a:innerShdw>
                </a:effectLst>
                <a:latin typeface="Cambria" pitchFamily="18" charset="0"/>
              </a:rPr>
              <a:t>dengan</a:t>
            </a:r>
            <a:r>
              <a:rPr lang="en-US" sz="3600" b="1" kern="10" dirty="0">
                <a:ln w="1905"/>
                <a:solidFill>
                  <a:srgbClr val="00B050"/>
                </a:solidFill>
                <a:effectLst>
                  <a:innerShdw blurRad="69850" dist="43180" dir="5400000">
                    <a:srgbClr val="000000">
                      <a:alpha val="65000"/>
                    </a:srgbClr>
                  </a:innerShdw>
                </a:effectLst>
                <a:latin typeface="Cambria" pitchFamily="18" charset="0"/>
              </a:rPr>
              <a:t> </a:t>
            </a:r>
            <a:r>
              <a:rPr lang="en-US" sz="3600" b="1" kern="10" dirty="0" err="1">
                <a:ln w="1905"/>
                <a:solidFill>
                  <a:srgbClr val="00B050"/>
                </a:solidFill>
                <a:effectLst>
                  <a:innerShdw blurRad="69850" dist="43180" dir="5400000">
                    <a:srgbClr val="000000">
                      <a:alpha val="65000"/>
                    </a:srgbClr>
                  </a:innerShdw>
                </a:effectLst>
                <a:latin typeface="Cambria" pitchFamily="18" charset="0"/>
              </a:rPr>
              <a:t>indikator</a:t>
            </a:r>
            <a:endParaRPr lang="en-US" sz="3600" b="1" kern="10" dirty="0">
              <a:ln w="1905"/>
              <a:solidFill>
                <a:srgbClr val="00B050"/>
              </a:solidFill>
              <a:effectLst>
                <a:innerShdw blurRad="69850" dist="43180" dir="5400000">
                  <a:srgbClr val="000000">
                    <a:alpha val="65000"/>
                  </a:srgbClr>
                </a:innerShdw>
              </a:effectLst>
              <a:latin typeface="Cambria" pitchFamily="18" charset="0"/>
            </a:endParaRPr>
          </a:p>
        </p:txBody>
      </p:sp>
      <p:sp>
        <p:nvSpPr>
          <p:cNvPr id="6" name="TextBox 5"/>
          <p:cNvSpPr txBox="1"/>
          <p:nvPr/>
        </p:nvSpPr>
        <p:spPr>
          <a:xfrm>
            <a:off x="251520" y="1167135"/>
            <a:ext cx="2952328" cy="461665"/>
          </a:xfrm>
          <a:prstGeom prst="rect">
            <a:avLst/>
          </a:prstGeom>
          <a:noFill/>
        </p:spPr>
        <p:txBody>
          <a:bodyPr wrap="square">
            <a:spAutoFit/>
          </a:bodyPr>
          <a:lstStyle/>
          <a:p>
            <a:pPr>
              <a:defRPr/>
            </a:pPr>
            <a:r>
              <a:rPr lang="en-US"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S</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oal </a:t>
            </a:r>
            <a:r>
              <a:rPr lang="en-US" sz="2400" dirty="0" err="1">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Kurang</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 Baik</a:t>
            </a:r>
          </a:p>
        </p:txBody>
      </p:sp>
      <p:sp>
        <p:nvSpPr>
          <p:cNvPr id="8" name="TextBox 7"/>
          <p:cNvSpPr txBox="1"/>
          <p:nvPr/>
        </p:nvSpPr>
        <p:spPr>
          <a:xfrm>
            <a:off x="395536" y="2780928"/>
            <a:ext cx="8496944" cy="3600986"/>
          </a:xfrm>
          <a:prstGeom prst="rect">
            <a:avLst/>
          </a:prstGeom>
          <a:noFill/>
        </p:spPr>
        <p:txBody>
          <a:bodyPr wrap="square" rtlCol="0">
            <a:spAutoFit/>
          </a:bodyPr>
          <a:lstStyle/>
          <a:p>
            <a:pPr algn="just"/>
            <a:r>
              <a:rPr lang="en-US" sz="1900" b="1" i="1" dirty="0" err="1">
                <a:solidFill>
                  <a:prstClr val="black"/>
                </a:solidFill>
                <a:latin typeface="Trebuchet MS" pitchFamily="34" charset="0"/>
              </a:rPr>
              <a:t>Soal</a:t>
            </a:r>
            <a:r>
              <a:rPr lang="en-US" sz="1900" b="1" i="1" dirty="0">
                <a:solidFill>
                  <a:prstClr val="black"/>
                </a:solidFill>
                <a:latin typeface="Trebuchet MS" pitchFamily="34" charset="0"/>
              </a:rPr>
              <a:t>:</a:t>
            </a:r>
          </a:p>
          <a:p>
            <a:pPr algn="just"/>
            <a:r>
              <a:rPr lang="id-ID" sz="1900" dirty="0">
                <a:solidFill>
                  <a:prstClr val="black"/>
                </a:solidFill>
                <a:latin typeface="Trebuchet MS" pitchFamily="34" charset="0"/>
              </a:rPr>
              <a:t>Banyak cara yang dapat dilakukan untuk membentuk perilaku mencintai siswa</a:t>
            </a:r>
            <a:r>
              <a:rPr lang="en-US" sz="1900" dirty="0">
                <a:solidFill>
                  <a:prstClr val="black"/>
                </a:solidFill>
                <a:latin typeface="Trebuchet MS" pitchFamily="34" charset="0"/>
              </a:rPr>
              <a:t> </a:t>
            </a:r>
            <a:r>
              <a:rPr lang="id-ID" sz="1900" dirty="0">
                <a:solidFill>
                  <a:prstClr val="black"/>
                </a:solidFill>
                <a:latin typeface="Trebuchet MS" pitchFamily="34" charset="0"/>
              </a:rPr>
              <a:t>(1). Contoh sederhananya adalah memelihara hewan peliharaan di rumah (2). Anak kecil sangat menyukai kucing</a:t>
            </a:r>
            <a:r>
              <a:rPr lang="en-US" sz="1900" dirty="0">
                <a:solidFill>
                  <a:prstClr val="black"/>
                </a:solidFill>
                <a:latin typeface="Trebuchet MS" pitchFamily="34" charset="0"/>
              </a:rPr>
              <a:t> </a:t>
            </a:r>
            <a:r>
              <a:rPr lang="id-ID" sz="1900" dirty="0">
                <a:solidFill>
                  <a:prstClr val="black"/>
                </a:solidFill>
                <a:latin typeface="Trebuchet MS" pitchFamily="34" charset="0"/>
              </a:rPr>
              <a:t>(3). Anak bisa diajarkan untuk memberi makan, merawat, dan menyayangi hewan peliharaan</a:t>
            </a:r>
            <a:r>
              <a:rPr lang="en-US" sz="1900" dirty="0">
                <a:solidFill>
                  <a:prstClr val="black"/>
                </a:solidFill>
                <a:latin typeface="Trebuchet MS" pitchFamily="34" charset="0"/>
              </a:rPr>
              <a:t> </a:t>
            </a:r>
            <a:r>
              <a:rPr lang="id-ID" sz="1900" dirty="0">
                <a:solidFill>
                  <a:prstClr val="black"/>
                </a:solidFill>
                <a:latin typeface="Trebuchet MS" pitchFamily="34" charset="0"/>
              </a:rPr>
              <a:t>(4). Hal ini secara tidak langsung akan menumbuhkan kepedu</a:t>
            </a:r>
            <a:r>
              <a:rPr lang="en-US" sz="1900" dirty="0">
                <a:solidFill>
                  <a:prstClr val="black"/>
                </a:solidFill>
                <a:latin typeface="Trebuchet MS" pitchFamily="34" charset="0"/>
              </a:rPr>
              <a:t>l</a:t>
            </a:r>
            <a:r>
              <a:rPr lang="id-ID" sz="1900" dirty="0">
                <a:solidFill>
                  <a:prstClr val="black"/>
                </a:solidFill>
                <a:latin typeface="Trebuchet MS" pitchFamily="34" charset="0"/>
              </a:rPr>
              <a:t>ian terhadap satwa</a:t>
            </a:r>
            <a:r>
              <a:rPr lang="en-US" sz="1900" dirty="0">
                <a:solidFill>
                  <a:prstClr val="black"/>
                </a:solidFill>
                <a:latin typeface="Trebuchet MS" pitchFamily="34" charset="0"/>
              </a:rPr>
              <a:t> </a:t>
            </a:r>
            <a:r>
              <a:rPr lang="id-ID" sz="1900" dirty="0">
                <a:solidFill>
                  <a:prstClr val="black"/>
                </a:solidFill>
                <a:latin typeface="Trebuchet MS" pitchFamily="34" charset="0"/>
              </a:rPr>
              <a:t>(5).</a:t>
            </a:r>
            <a:endParaRPr lang="en-US" sz="1900" dirty="0">
              <a:solidFill>
                <a:prstClr val="black"/>
              </a:solidFill>
              <a:latin typeface="Trebuchet MS" pitchFamily="34" charset="0"/>
            </a:endParaRPr>
          </a:p>
          <a:p>
            <a:r>
              <a:rPr lang="id-ID" sz="1900" dirty="0">
                <a:solidFill>
                  <a:prstClr val="black"/>
                </a:solidFill>
                <a:latin typeface="Trebuchet MS" pitchFamily="34" charset="0"/>
              </a:rPr>
              <a:t>Kalimat utama paragraf tersebut adalah</a:t>
            </a:r>
            <a:r>
              <a:rPr lang="en-US" sz="1900" dirty="0">
                <a:solidFill>
                  <a:prstClr val="black"/>
                </a:solidFill>
                <a:latin typeface="Trebuchet MS" pitchFamily="34" charset="0"/>
              </a:rPr>
              <a:t>.</a:t>
            </a:r>
            <a:r>
              <a:rPr lang="id-ID" sz="1900" dirty="0">
                <a:solidFill>
                  <a:prstClr val="black"/>
                </a:solidFill>
                <a:latin typeface="Trebuchet MS" pitchFamily="34" charset="0"/>
              </a:rPr>
              <a:t>...</a:t>
            </a:r>
            <a:endParaRPr lang="en-US" sz="1900" dirty="0">
              <a:solidFill>
                <a:prstClr val="black"/>
              </a:solidFill>
              <a:latin typeface="Trebuchet MS" pitchFamily="34" charset="0"/>
            </a:endParaRPr>
          </a:p>
          <a:p>
            <a:r>
              <a:rPr lang="id-ID" sz="1900" dirty="0">
                <a:solidFill>
                  <a:prstClr val="black"/>
                </a:solidFill>
                <a:latin typeface="Trebuchet MS" pitchFamily="34" charset="0"/>
              </a:rPr>
              <a:t>A. (1)</a:t>
            </a:r>
            <a:endParaRPr lang="en-US" sz="1900" dirty="0">
              <a:solidFill>
                <a:prstClr val="black"/>
              </a:solidFill>
              <a:latin typeface="Trebuchet MS" pitchFamily="34" charset="0"/>
            </a:endParaRPr>
          </a:p>
          <a:p>
            <a:r>
              <a:rPr lang="id-ID" sz="1900" dirty="0">
                <a:solidFill>
                  <a:prstClr val="black"/>
                </a:solidFill>
                <a:latin typeface="Trebuchet MS" pitchFamily="34" charset="0"/>
              </a:rPr>
              <a:t>B. (2)</a:t>
            </a:r>
            <a:endParaRPr lang="en-US" sz="1900" dirty="0">
              <a:solidFill>
                <a:prstClr val="black"/>
              </a:solidFill>
              <a:latin typeface="Trebuchet MS" pitchFamily="34" charset="0"/>
            </a:endParaRPr>
          </a:p>
          <a:p>
            <a:r>
              <a:rPr lang="id-ID" sz="1900" dirty="0">
                <a:solidFill>
                  <a:prstClr val="black"/>
                </a:solidFill>
                <a:latin typeface="Trebuchet MS" pitchFamily="34" charset="0"/>
              </a:rPr>
              <a:t>C. (3)</a:t>
            </a:r>
            <a:endParaRPr lang="en-US" sz="1900" dirty="0">
              <a:solidFill>
                <a:prstClr val="black"/>
              </a:solidFill>
              <a:latin typeface="Trebuchet MS" pitchFamily="34" charset="0"/>
            </a:endParaRPr>
          </a:p>
          <a:p>
            <a:r>
              <a:rPr lang="id-ID" sz="1900" dirty="0">
                <a:solidFill>
                  <a:prstClr val="black"/>
                </a:solidFill>
                <a:latin typeface="Trebuchet MS" pitchFamily="34" charset="0"/>
              </a:rPr>
              <a:t>D. (4)</a:t>
            </a:r>
            <a:endParaRPr lang="en-US" sz="1900" dirty="0">
              <a:solidFill>
                <a:prstClr val="black"/>
              </a:solidFill>
              <a:latin typeface="Trebuchet MS" pitchFamily="34" charset="0"/>
            </a:endParaRPr>
          </a:p>
          <a:p>
            <a:r>
              <a:rPr lang="id-ID" sz="1900" dirty="0">
                <a:solidFill>
                  <a:prstClr val="black"/>
                </a:solidFill>
                <a:latin typeface="Trebuchet MS" pitchFamily="34" charset="0"/>
              </a:rPr>
              <a:t>E. (5)</a:t>
            </a:r>
            <a:r>
              <a:rPr lang="en-US" sz="1900" dirty="0">
                <a:solidFill>
                  <a:prstClr val="black"/>
                </a:solidFill>
                <a:latin typeface="Trebuchet MS" pitchFamily="34" charset="0"/>
              </a:rPr>
              <a:t>							</a:t>
            </a:r>
          </a:p>
        </p:txBody>
      </p:sp>
      <p:sp>
        <p:nvSpPr>
          <p:cNvPr id="9" name="TextBox 8"/>
          <p:cNvSpPr txBox="1"/>
          <p:nvPr/>
        </p:nvSpPr>
        <p:spPr>
          <a:xfrm>
            <a:off x="395536" y="1628800"/>
            <a:ext cx="8208912" cy="1015663"/>
          </a:xfrm>
          <a:prstGeom prst="rect">
            <a:avLst/>
          </a:prstGeom>
          <a:noFill/>
          <a:ln>
            <a:solidFill>
              <a:schemeClr val="tx1"/>
            </a:solidFill>
          </a:ln>
        </p:spPr>
        <p:txBody>
          <a:bodyPr wrap="square" rtlCol="0">
            <a:spAutoFit/>
          </a:bodyPr>
          <a:lstStyle/>
          <a:p>
            <a:r>
              <a:rPr lang="en-US" sz="2000" b="1" i="1" dirty="0" err="1">
                <a:solidFill>
                  <a:prstClr val="black"/>
                </a:solidFill>
                <a:latin typeface="Trebuchet MS" pitchFamily="34" charset="0"/>
              </a:rPr>
              <a:t>Indikator</a:t>
            </a:r>
            <a:r>
              <a:rPr lang="en-US" sz="2000" b="1" i="1" dirty="0">
                <a:solidFill>
                  <a:prstClr val="black"/>
                </a:solidFill>
                <a:latin typeface="Trebuchet MS" pitchFamily="34" charset="0"/>
              </a:rPr>
              <a:t>:</a:t>
            </a:r>
          </a:p>
          <a:p>
            <a:r>
              <a:rPr lang="en-US" sz="2000" dirty="0" err="1">
                <a:solidFill>
                  <a:prstClr val="black"/>
                </a:solidFill>
                <a:latin typeface="Trebuchet MS" pitchFamily="34" charset="0"/>
              </a:rPr>
              <a:t>Disajikan</a:t>
            </a:r>
            <a:r>
              <a:rPr lang="en-US" sz="2000" dirty="0">
                <a:solidFill>
                  <a:prstClr val="black"/>
                </a:solidFill>
                <a:latin typeface="Trebuchet MS" pitchFamily="34" charset="0"/>
              </a:rPr>
              <a:t> </a:t>
            </a:r>
            <a:r>
              <a:rPr lang="en-US" sz="2000" dirty="0" err="1">
                <a:solidFill>
                  <a:prstClr val="black"/>
                </a:solidFill>
                <a:latin typeface="Trebuchet MS" pitchFamily="34" charset="0"/>
              </a:rPr>
              <a:t>sebuah</a:t>
            </a:r>
            <a:r>
              <a:rPr lang="en-US" sz="2000" dirty="0">
                <a:solidFill>
                  <a:prstClr val="black"/>
                </a:solidFill>
                <a:latin typeface="Trebuchet MS" pitchFamily="34" charset="0"/>
              </a:rPr>
              <a:t> </a:t>
            </a:r>
            <a:r>
              <a:rPr lang="en-US" sz="2000" dirty="0" err="1">
                <a:solidFill>
                  <a:prstClr val="black"/>
                </a:solidFill>
                <a:latin typeface="Trebuchet MS" pitchFamily="34" charset="0"/>
              </a:rPr>
              <a:t>paragraf</a:t>
            </a:r>
            <a:r>
              <a:rPr lang="en-US" sz="2000" dirty="0">
                <a:solidFill>
                  <a:prstClr val="black"/>
                </a:solidFill>
                <a:latin typeface="Trebuchet MS" pitchFamily="34" charset="0"/>
              </a:rPr>
              <a:t>, </a:t>
            </a:r>
            <a:r>
              <a:rPr lang="id-ID" sz="2000" dirty="0">
                <a:solidFill>
                  <a:prstClr val="black"/>
                </a:solidFill>
                <a:latin typeface="Trebuchet MS" pitchFamily="34" charset="0"/>
              </a:rPr>
              <a:t>peserta didik</a:t>
            </a:r>
            <a:r>
              <a:rPr lang="en-US" sz="2000" dirty="0">
                <a:solidFill>
                  <a:prstClr val="black"/>
                </a:solidFill>
                <a:latin typeface="Trebuchet MS" pitchFamily="34" charset="0"/>
              </a:rPr>
              <a:t> </a:t>
            </a:r>
            <a:r>
              <a:rPr lang="en-US" sz="2000" dirty="0" err="1">
                <a:solidFill>
                  <a:prstClr val="black"/>
                </a:solidFill>
                <a:latin typeface="Trebuchet MS" pitchFamily="34" charset="0"/>
              </a:rPr>
              <a:t>dapat</a:t>
            </a:r>
            <a:r>
              <a:rPr lang="en-US" sz="2000" dirty="0">
                <a:solidFill>
                  <a:prstClr val="black"/>
                </a:solidFill>
                <a:latin typeface="Trebuchet MS" pitchFamily="34" charset="0"/>
              </a:rPr>
              <a:t> </a:t>
            </a:r>
            <a:r>
              <a:rPr lang="en-US" sz="2000" dirty="0" err="1">
                <a:solidFill>
                  <a:prstClr val="black"/>
                </a:solidFill>
                <a:latin typeface="Trebuchet MS" pitchFamily="34" charset="0"/>
              </a:rPr>
              <a:t>menemukan</a:t>
            </a:r>
            <a:r>
              <a:rPr lang="en-US" sz="2000" dirty="0">
                <a:solidFill>
                  <a:prstClr val="black"/>
                </a:solidFill>
                <a:latin typeface="Trebuchet MS" pitchFamily="34" charset="0"/>
              </a:rPr>
              <a:t> </a:t>
            </a:r>
            <a:r>
              <a:rPr lang="en-US" sz="2000" dirty="0" err="1">
                <a:solidFill>
                  <a:prstClr val="black"/>
                </a:solidFill>
                <a:latin typeface="Trebuchet MS" pitchFamily="34" charset="0"/>
              </a:rPr>
              <a:t>jenis</a:t>
            </a:r>
            <a:r>
              <a:rPr lang="en-US" sz="2000" dirty="0">
                <a:solidFill>
                  <a:prstClr val="black"/>
                </a:solidFill>
                <a:latin typeface="Trebuchet MS" pitchFamily="34" charset="0"/>
              </a:rPr>
              <a:t> </a:t>
            </a:r>
            <a:r>
              <a:rPr lang="en-US" sz="2000" dirty="0" err="1">
                <a:solidFill>
                  <a:prstClr val="black"/>
                </a:solidFill>
                <a:latin typeface="Trebuchet MS" pitchFamily="34" charset="0"/>
              </a:rPr>
              <a:t>paragraf</a:t>
            </a:r>
            <a:r>
              <a:rPr lang="en-US" sz="2000" dirty="0">
                <a:solidFill>
                  <a:prstClr val="black"/>
                </a:solidFill>
                <a:latin typeface="Trebuchet MS" pitchFamily="34" charset="0"/>
              </a:rPr>
              <a:t> </a:t>
            </a:r>
            <a:r>
              <a:rPr lang="en-US" sz="2000" dirty="0" err="1">
                <a:solidFill>
                  <a:prstClr val="black"/>
                </a:solidFill>
                <a:latin typeface="Trebuchet MS" pitchFamily="34" charset="0"/>
              </a:rPr>
              <a:t>melalui</a:t>
            </a:r>
            <a:r>
              <a:rPr lang="en-US" sz="2000" dirty="0">
                <a:solidFill>
                  <a:prstClr val="black"/>
                </a:solidFill>
                <a:latin typeface="Trebuchet MS" pitchFamily="34" charset="0"/>
              </a:rPr>
              <a:t> </a:t>
            </a:r>
            <a:r>
              <a:rPr lang="en-US" sz="2000" dirty="0" err="1">
                <a:solidFill>
                  <a:prstClr val="black"/>
                </a:solidFill>
                <a:latin typeface="Trebuchet MS" pitchFamily="34" charset="0"/>
              </a:rPr>
              <a:t>kegiatan</a:t>
            </a:r>
            <a:r>
              <a:rPr lang="en-US" sz="2000" dirty="0">
                <a:solidFill>
                  <a:prstClr val="black"/>
                </a:solidFill>
                <a:latin typeface="Trebuchet MS" pitchFamily="34" charset="0"/>
              </a:rPr>
              <a:t> </a:t>
            </a:r>
            <a:r>
              <a:rPr lang="en-US" sz="2000" dirty="0" err="1">
                <a:solidFill>
                  <a:prstClr val="black"/>
                </a:solidFill>
                <a:latin typeface="Trebuchet MS" pitchFamily="34" charset="0"/>
              </a:rPr>
              <a:t>membaca</a:t>
            </a:r>
            <a:r>
              <a:rPr lang="en-US" sz="2000" dirty="0">
                <a:solidFill>
                  <a:prstClr val="black"/>
                </a:solidFill>
                <a:latin typeface="Trebuchet MS" pitchFamily="34" charset="0"/>
              </a:rPr>
              <a:t>.</a:t>
            </a:r>
          </a:p>
        </p:txBody>
      </p:sp>
      <p:sp>
        <p:nvSpPr>
          <p:cNvPr id="2" name="TextBox 1"/>
          <p:cNvSpPr txBox="1"/>
          <p:nvPr/>
        </p:nvSpPr>
        <p:spPr>
          <a:xfrm>
            <a:off x="6876256" y="5805264"/>
            <a:ext cx="944105" cy="369332"/>
          </a:xfrm>
          <a:prstGeom prst="rect">
            <a:avLst/>
          </a:prstGeom>
          <a:noFill/>
        </p:spPr>
        <p:txBody>
          <a:bodyPr wrap="none" rtlCol="0">
            <a:spAutoFit/>
          </a:bodyPr>
          <a:lstStyle/>
          <a:p>
            <a:r>
              <a:rPr lang="id-ID" dirty="0">
                <a:solidFill>
                  <a:prstClr val="black"/>
                </a:solidFill>
              </a:rPr>
              <a:t>Kunci: A</a:t>
            </a:r>
          </a:p>
        </p:txBody>
      </p:sp>
    </p:spTree>
    <p:extLst>
      <p:ext uri="{BB962C8B-B14F-4D97-AF65-F5344CB8AC3E}">
        <p14:creationId xmlns:p14="http://schemas.microsoft.com/office/powerpoint/2010/main" val="10832485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0-#ppt_w/2"/>
                                          </p:val>
                                        </p:tav>
                                        <p:tav tm="100000">
                                          <p:val>
                                            <p:strVal val="#ppt_x"/>
                                          </p:val>
                                        </p:tav>
                                      </p:tavLst>
                                    </p:anim>
                                    <p:anim calcmode="lin" valueType="num">
                                      <p:cBhvr additive="base">
                                        <p:cTn id="14" dur="500" fill="hold"/>
                                        <p:tgtEl>
                                          <p:spTgt spid="6"/>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nodeType="clickEffect">
                                  <p:stCondLst>
                                    <p:cond delay="0"/>
                                  </p:stCondLst>
                                  <p:childTnLst>
                                    <p:set>
                                      <p:cBhvr>
                                        <p:cTn id="18" dur="1" fill="hold">
                                          <p:stCondLst>
                                            <p:cond delay="0"/>
                                          </p:stCondLst>
                                        </p:cTn>
                                        <p:tgtEl>
                                          <p:spTgt spid="7">
                                            <p:txEl>
                                              <p:pRg st="0" end="0"/>
                                            </p:txEl>
                                          </p:spTgt>
                                        </p:tgtEl>
                                        <p:attrNameLst>
                                          <p:attrName>style.visibility</p:attrName>
                                        </p:attrNameLst>
                                      </p:cBhvr>
                                      <p:to>
                                        <p:strVal val="visible"/>
                                      </p:to>
                                    </p:set>
                                    <p:anim calcmode="lin" valueType="num">
                                      <p:cBhvr additive="base">
                                        <p:cTn id="19" dur="500" fill="hold"/>
                                        <p:tgtEl>
                                          <p:spTgt spid="7">
                                            <p:txEl>
                                              <p:pRg st="0" end="0"/>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7">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 name="Straight Connector 2"/>
          <p:cNvCxnSpPr/>
          <p:nvPr/>
        </p:nvCxnSpPr>
        <p:spPr>
          <a:xfrm>
            <a:off x="0" y="1196752"/>
            <a:ext cx="91440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WordArt 17"/>
          <p:cNvSpPr>
            <a:spLocks noChangeArrowheads="1" noChangeShapeType="1" noTextEdit="1"/>
          </p:cNvSpPr>
          <p:nvPr/>
        </p:nvSpPr>
        <p:spPr bwMode="auto">
          <a:xfrm>
            <a:off x="1547664" y="404664"/>
            <a:ext cx="5760640" cy="504056"/>
          </a:xfrm>
          <a:prstGeom prst="rect">
            <a:avLst/>
          </a:prstGeom>
        </p:spPr>
        <p:txBody>
          <a:bodyPr wrap="none" fromWordArt="1">
            <a:prstTxWarp prst="textPlain">
              <a:avLst>
                <a:gd name="adj" fmla="val 50000"/>
              </a:avLst>
            </a:prstTxWarp>
          </a:bodyPr>
          <a:lstStyle/>
          <a:p>
            <a:pPr algn="ctr"/>
            <a:r>
              <a:rPr lang="en-US" sz="3600" b="1" kern="10" dirty="0">
                <a:ln w="1905"/>
                <a:solidFill>
                  <a:srgbClr val="00B050"/>
                </a:solidFill>
                <a:effectLst>
                  <a:innerShdw blurRad="69850" dist="43180" dir="5400000">
                    <a:srgbClr val="000000">
                      <a:alpha val="65000"/>
                    </a:srgbClr>
                  </a:innerShdw>
                </a:effectLst>
                <a:latin typeface="Cambria" pitchFamily="18" charset="0"/>
              </a:rPr>
              <a:t>1. </a:t>
            </a:r>
            <a:r>
              <a:rPr lang="en-US" sz="3600" b="1" kern="10" dirty="0" err="1">
                <a:ln w="1905"/>
                <a:solidFill>
                  <a:srgbClr val="00B050"/>
                </a:solidFill>
                <a:effectLst>
                  <a:innerShdw blurRad="69850" dist="43180" dir="5400000">
                    <a:srgbClr val="000000">
                      <a:alpha val="65000"/>
                    </a:srgbClr>
                  </a:innerShdw>
                </a:effectLst>
                <a:latin typeface="Cambria" pitchFamily="18" charset="0"/>
              </a:rPr>
              <a:t>Soal</a:t>
            </a:r>
            <a:r>
              <a:rPr lang="en-US" sz="3600" b="1" kern="10" dirty="0">
                <a:ln w="1905"/>
                <a:solidFill>
                  <a:srgbClr val="00B050"/>
                </a:solidFill>
                <a:effectLst>
                  <a:innerShdw blurRad="69850" dist="43180" dir="5400000">
                    <a:srgbClr val="000000">
                      <a:alpha val="65000"/>
                    </a:srgbClr>
                  </a:innerShdw>
                </a:effectLst>
                <a:latin typeface="Cambria" pitchFamily="18" charset="0"/>
              </a:rPr>
              <a:t> </a:t>
            </a:r>
            <a:r>
              <a:rPr lang="en-US" sz="3600" b="1" kern="10" dirty="0" err="1">
                <a:ln w="1905"/>
                <a:solidFill>
                  <a:srgbClr val="00B050"/>
                </a:solidFill>
                <a:effectLst>
                  <a:innerShdw blurRad="69850" dist="43180" dir="5400000">
                    <a:srgbClr val="000000">
                      <a:alpha val="65000"/>
                    </a:srgbClr>
                  </a:innerShdw>
                </a:effectLst>
                <a:latin typeface="Cambria" pitchFamily="18" charset="0"/>
              </a:rPr>
              <a:t>harus</a:t>
            </a:r>
            <a:r>
              <a:rPr lang="en-US" sz="3600" b="1" kern="10" dirty="0">
                <a:ln w="1905"/>
                <a:solidFill>
                  <a:srgbClr val="00B050"/>
                </a:solidFill>
                <a:effectLst>
                  <a:innerShdw blurRad="69850" dist="43180" dir="5400000">
                    <a:srgbClr val="000000">
                      <a:alpha val="65000"/>
                    </a:srgbClr>
                  </a:innerShdw>
                </a:effectLst>
                <a:latin typeface="Cambria" pitchFamily="18" charset="0"/>
              </a:rPr>
              <a:t> </a:t>
            </a:r>
            <a:r>
              <a:rPr lang="en-US" sz="3600" b="1" kern="10" dirty="0" err="1">
                <a:ln w="1905"/>
                <a:solidFill>
                  <a:srgbClr val="00B050"/>
                </a:solidFill>
                <a:effectLst>
                  <a:innerShdw blurRad="69850" dist="43180" dir="5400000">
                    <a:srgbClr val="000000">
                      <a:alpha val="65000"/>
                    </a:srgbClr>
                  </a:innerShdw>
                </a:effectLst>
                <a:latin typeface="Cambria" pitchFamily="18" charset="0"/>
              </a:rPr>
              <a:t>sesuai</a:t>
            </a:r>
            <a:r>
              <a:rPr lang="en-US" sz="3600" b="1" kern="10" dirty="0">
                <a:ln w="1905"/>
                <a:solidFill>
                  <a:srgbClr val="00B050"/>
                </a:solidFill>
                <a:effectLst>
                  <a:innerShdw blurRad="69850" dist="43180" dir="5400000">
                    <a:srgbClr val="000000">
                      <a:alpha val="65000"/>
                    </a:srgbClr>
                  </a:innerShdw>
                </a:effectLst>
                <a:latin typeface="Cambria" pitchFamily="18" charset="0"/>
              </a:rPr>
              <a:t> </a:t>
            </a:r>
            <a:r>
              <a:rPr lang="en-US" sz="3600" b="1" kern="10" dirty="0" err="1">
                <a:ln w="1905"/>
                <a:solidFill>
                  <a:srgbClr val="00B050"/>
                </a:solidFill>
                <a:effectLst>
                  <a:innerShdw blurRad="69850" dist="43180" dir="5400000">
                    <a:srgbClr val="000000">
                      <a:alpha val="65000"/>
                    </a:srgbClr>
                  </a:innerShdw>
                </a:effectLst>
                <a:latin typeface="Cambria" pitchFamily="18" charset="0"/>
              </a:rPr>
              <a:t>dengan</a:t>
            </a:r>
            <a:r>
              <a:rPr lang="en-US" sz="3600" b="1" kern="10" dirty="0">
                <a:ln w="1905"/>
                <a:solidFill>
                  <a:srgbClr val="00B050"/>
                </a:solidFill>
                <a:effectLst>
                  <a:innerShdw blurRad="69850" dist="43180" dir="5400000">
                    <a:srgbClr val="000000">
                      <a:alpha val="65000"/>
                    </a:srgbClr>
                  </a:innerShdw>
                </a:effectLst>
                <a:latin typeface="Cambria" pitchFamily="18" charset="0"/>
              </a:rPr>
              <a:t> </a:t>
            </a:r>
            <a:r>
              <a:rPr lang="en-US" sz="3600" b="1" kern="10" dirty="0" err="1">
                <a:ln w="1905"/>
                <a:solidFill>
                  <a:srgbClr val="00B050"/>
                </a:solidFill>
                <a:effectLst>
                  <a:innerShdw blurRad="69850" dist="43180" dir="5400000">
                    <a:srgbClr val="000000">
                      <a:alpha val="65000"/>
                    </a:srgbClr>
                  </a:innerShdw>
                </a:effectLst>
                <a:latin typeface="Cambria" pitchFamily="18" charset="0"/>
              </a:rPr>
              <a:t>indikator</a:t>
            </a:r>
            <a:endParaRPr lang="en-US" sz="3600" b="1" kern="10" dirty="0">
              <a:ln w="1905"/>
              <a:solidFill>
                <a:srgbClr val="00B050"/>
              </a:solidFill>
              <a:effectLst>
                <a:innerShdw blurRad="69850" dist="43180" dir="5400000">
                  <a:srgbClr val="000000">
                    <a:alpha val="65000"/>
                  </a:srgbClr>
                </a:innerShdw>
              </a:effectLst>
              <a:latin typeface="Cambria" pitchFamily="18" charset="0"/>
            </a:endParaRPr>
          </a:p>
        </p:txBody>
      </p:sp>
      <p:sp>
        <p:nvSpPr>
          <p:cNvPr id="10" name="TextBox 9"/>
          <p:cNvSpPr txBox="1"/>
          <p:nvPr/>
        </p:nvSpPr>
        <p:spPr>
          <a:xfrm>
            <a:off x="251520" y="1167135"/>
            <a:ext cx="2952328" cy="461665"/>
          </a:xfrm>
          <a:prstGeom prst="rect">
            <a:avLst/>
          </a:prstGeom>
          <a:noFill/>
        </p:spPr>
        <p:txBody>
          <a:bodyPr wrap="square">
            <a:spAutoFit/>
          </a:bodyPr>
          <a:lstStyle/>
          <a:p>
            <a:pPr>
              <a:defRPr/>
            </a:pPr>
            <a:r>
              <a:rPr lang="en-US"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S</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oal </a:t>
            </a:r>
            <a:r>
              <a:rPr lang="en-US" sz="2400" dirty="0" err="1">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Lebih</a:t>
            </a:r>
            <a:r>
              <a:rPr lang="en-US"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 </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Baik</a:t>
            </a:r>
          </a:p>
        </p:txBody>
      </p:sp>
      <p:sp>
        <p:nvSpPr>
          <p:cNvPr id="11" name="TextBox 10"/>
          <p:cNvSpPr txBox="1"/>
          <p:nvPr/>
        </p:nvSpPr>
        <p:spPr>
          <a:xfrm>
            <a:off x="395536" y="2708920"/>
            <a:ext cx="8208912" cy="3785652"/>
          </a:xfrm>
          <a:prstGeom prst="rect">
            <a:avLst/>
          </a:prstGeom>
          <a:noFill/>
        </p:spPr>
        <p:txBody>
          <a:bodyPr wrap="square" rtlCol="0">
            <a:spAutoFit/>
          </a:bodyPr>
          <a:lstStyle/>
          <a:p>
            <a:pPr algn="just"/>
            <a:r>
              <a:rPr lang="en-US" sz="2000" b="1" i="1" dirty="0" err="1">
                <a:solidFill>
                  <a:prstClr val="black"/>
                </a:solidFill>
              </a:rPr>
              <a:t>Soal</a:t>
            </a:r>
            <a:r>
              <a:rPr lang="en-US" sz="2000" b="1" i="1" dirty="0">
                <a:solidFill>
                  <a:prstClr val="black"/>
                </a:solidFill>
              </a:rPr>
              <a:t>:</a:t>
            </a:r>
          </a:p>
          <a:p>
            <a:pPr algn="just"/>
            <a:r>
              <a:rPr lang="id-ID" sz="2000" dirty="0">
                <a:solidFill>
                  <a:prstClr val="black"/>
                </a:solidFill>
                <a:latin typeface="Arial" pitchFamily="34" charset="0"/>
              </a:rPr>
              <a:t>Banyak cara yang dapat dilakukan untuk membentuk perilaku mencintai siswa. Contoh sederhananya adalah memelihara hewan peliharaan di rumah. Anak kecil sangat menyukai kucing. Anak bisa diajarkan untuk memberi makan, merawat, dan menyayangi hewan peliharaan. Hal ini secara tidak langsung akan menumbuhkan kepedu</a:t>
            </a:r>
            <a:r>
              <a:rPr lang="en-US" sz="2000" dirty="0">
                <a:solidFill>
                  <a:prstClr val="black"/>
                </a:solidFill>
                <a:latin typeface="Arial" pitchFamily="34" charset="0"/>
              </a:rPr>
              <a:t>l</a:t>
            </a:r>
            <a:r>
              <a:rPr lang="id-ID" sz="2000" dirty="0">
                <a:solidFill>
                  <a:prstClr val="black"/>
                </a:solidFill>
                <a:latin typeface="Arial" pitchFamily="34" charset="0"/>
              </a:rPr>
              <a:t>ian terhadap satwa.</a:t>
            </a:r>
            <a:r>
              <a:rPr lang="en-US" sz="2000" dirty="0">
                <a:solidFill>
                  <a:prstClr val="black"/>
                </a:solidFill>
                <a:latin typeface="Arial" pitchFamily="34" charset="0"/>
              </a:rPr>
              <a:t> </a:t>
            </a:r>
            <a:r>
              <a:rPr lang="en-US" sz="2000" dirty="0" err="1">
                <a:solidFill>
                  <a:prstClr val="black"/>
                </a:solidFill>
                <a:latin typeface="Arial" pitchFamily="34" charset="0"/>
              </a:rPr>
              <a:t>Jenis</a:t>
            </a:r>
            <a:r>
              <a:rPr lang="id-ID" sz="2000" dirty="0">
                <a:solidFill>
                  <a:prstClr val="black"/>
                </a:solidFill>
                <a:latin typeface="Arial" pitchFamily="34" charset="0"/>
              </a:rPr>
              <a:t> paragraf tersebut adalah</a:t>
            </a:r>
            <a:r>
              <a:rPr lang="en-US" sz="2000" dirty="0">
                <a:solidFill>
                  <a:prstClr val="black"/>
                </a:solidFill>
                <a:latin typeface="Arial" pitchFamily="34" charset="0"/>
              </a:rPr>
              <a:t>.</a:t>
            </a:r>
            <a:r>
              <a:rPr lang="id-ID" sz="2000" dirty="0">
                <a:solidFill>
                  <a:prstClr val="black"/>
                </a:solidFill>
                <a:latin typeface="Arial" pitchFamily="34" charset="0"/>
              </a:rPr>
              <a:t>...</a:t>
            </a:r>
            <a:endParaRPr lang="en-US" sz="2000" dirty="0">
              <a:solidFill>
                <a:prstClr val="black"/>
              </a:solidFill>
              <a:latin typeface="Arial" pitchFamily="34" charset="0"/>
            </a:endParaRPr>
          </a:p>
          <a:p>
            <a:r>
              <a:rPr lang="id-ID" sz="2000" dirty="0">
                <a:solidFill>
                  <a:prstClr val="black"/>
                </a:solidFill>
                <a:latin typeface="Arial" pitchFamily="34" charset="0"/>
              </a:rPr>
              <a:t>A. </a:t>
            </a:r>
            <a:r>
              <a:rPr lang="en-US" sz="2000" dirty="0" err="1">
                <a:solidFill>
                  <a:prstClr val="black"/>
                </a:solidFill>
                <a:latin typeface="Arial" pitchFamily="34" charset="0"/>
              </a:rPr>
              <a:t>deduktif</a:t>
            </a:r>
            <a:endParaRPr lang="en-US" sz="2000" dirty="0">
              <a:solidFill>
                <a:prstClr val="black"/>
              </a:solidFill>
              <a:latin typeface="Arial" pitchFamily="34" charset="0"/>
            </a:endParaRPr>
          </a:p>
          <a:p>
            <a:r>
              <a:rPr lang="id-ID" sz="2000" dirty="0">
                <a:solidFill>
                  <a:prstClr val="black"/>
                </a:solidFill>
                <a:latin typeface="Arial" pitchFamily="34" charset="0"/>
              </a:rPr>
              <a:t>B. </a:t>
            </a:r>
            <a:r>
              <a:rPr lang="en-US" sz="2000" dirty="0" err="1">
                <a:solidFill>
                  <a:prstClr val="black"/>
                </a:solidFill>
                <a:latin typeface="Arial" pitchFamily="34" charset="0"/>
              </a:rPr>
              <a:t>induktif</a:t>
            </a:r>
            <a:endParaRPr lang="en-US" sz="2000" dirty="0">
              <a:solidFill>
                <a:prstClr val="black"/>
              </a:solidFill>
              <a:latin typeface="Arial" pitchFamily="34" charset="0"/>
            </a:endParaRPr>
          </a:p>
          <a:p>
            <a:r>
              <a:rPr lang="id-ID" sz="2000" dirty="0">
                <a:solidFill>
                  <a:prstClr val="black"/>
                </a:solidFill>
                <a:latin typeface="Arial" pitchFamily="34" charset="0"/>
              </a:rPr>
              <a:t>C. </a:t>
            </a:r>
            <a:r>
              <a:rPr lang="en-US" sz="2000" dirty="0" err="1">
                <a:solidFill>
                  <a:prstClr val="black"/>
                </a:solidFill>
                <a:latin typeface="Arial" pitchFamily="34" charset="0"/>
              </a:rPr>
              <a:t>naratif</a:t>
            </a:r>
            <a:endParaRPr lang="en-US" sz="2000" dirty="0">
              <a:solidFill>
                <a:prstClr val="black"/>
              </a:solidFill>
              <a:latin typeface="Arial" pitchFamily="34" charset="0"/>
            </a:endParaRPr>
          </a:p>
          <a:p>
            <a:r>
              <a:rPr lang="id-ID" sz="2000" dirty="0">
                <a:solidFill>
                  <a:prstClr val="black"/>
                </a:solidFill>
                <a:latin typeface="Arial" pitchFamily="34" charset="0"/>
              </a:rPr>
              <a:t>D. </a:t>
            </a:r>
            <a:r>
              <a:rPr lang="en-US" sz="2000" dirty="0" err="1">
                <a:solidFill>
                  <a:prstClr val="black"/>
                </a:solidFill>
                <a:latin typeface="Arial" pitchFamily="34" charset="0"/>
              </a:rPr>
              <a:t>persuatif</a:t>
            </a:r>
            <a:endParaRPr lang="en-US" sz="2000" dirty="0">
              <a:solidFill>
                <a:prstClr val="black"/>
              </a:solidFill>
              <a:latin typeface="Arial" pitchFamily="34" charset="0"/>
            </a:endParaRPr>
          </a:p>
          <a:p>
            <a:r>
              <a:rPr lang="id-ID" sz="2000" dirty="0">
                <a:solidFill>
                  <a:prstClr val="black"/>
                </a:solidFill>
                <a:latin typeface="Arial" pitchFamily="34" charset="0"/>
              </a:rPr>
              <a:t>E. d</a:t>
            </a:r>
            <a:r>
              <a:rPr lang="en-US" sz="2000" dirty="0" err="1">
                <a:solidFill>
                  <a:prstClr val="black"/>
                </a:solidFill>
                <a:latin typeface="Arial" pitchFamily="34" charset="0"/>
              </a:rPr>
              <a:t>eskriptif</a:t>
            </a:r>
            <a:r>
              <a:rPr lang="en-US" sz="2000" dirty="0">
                <a:solidFill>
                  <a:prstClr val="black"/>
                </a:solidFill>
                <a:latin typeface="Arial" pitchFamily="34" charset="0"/>
              </a:rPr>
              <a:t>						</a:t>
            </a:r>
            <a:r>
              <a:rPr lang="en-US" sz="2000" dirty="0" err="1">
                <a:solidFill>
                  <a:prstClr val="black"/>
                </a:solidFill>
              </a:rPr>
              <a:t>Kunci</a:t>
            </a:r>
            <a:r>
              <a:rPr lang="en-US" sz="2000" dirty="0">
                <a:solidFill>
                  <a:prstClr val="black"/>
                </a:solidFill>
              </a:rPr>
              <a:t>: A</a:t>
            </a:r>
          </a:p>
        </p:txBody>
      </p:sp>
      <p:sp>
        <p:nvSpPr>
          <p:cNvPr id="12" name="TextBox 11"/>
          <p:cNvSpPr txBox="1"/>
          <p:nvPr/>
        </p:nvSpPr>
        <p:spPr>
          <a:xfrm>
            <a:off x="395536" y="1628800"/>
            <a:ext cx="8208912" cy="1015663"/>
          </a:xfrm>
          <a:prstGeom prst="rect">
            <a:avLst/>
          </a:prstGeom>
          <a:noFill/>
          <a:ln>
            <a:solidFill>
              <a:schemeClr val="tx1"/>
            </a:solidFill>
          </a:ln>
        </p:spPr>
        <p:txBody>
          <a:bodyPr wrap="square" rtlCol="0">
            <a:spAutoFit/>
          </a:bodyPr>
          <a:lstStyle/>
          <a:p>
            <a:r>
              <a:rPr lang="en-US" sz="2000" b="1" i="1" dirty="0" err="1">
                <a:solidFill>
                  <a:prstClr val="black"/>
                </a:solidFill>
              </a:rPr>
              <a:t>Indikator</a:t>
            </a:r>
            <a:r>
              <a:rPr lang="en-US" sz="2000" b="1" i="1" dirty="0">
                <a:solidFill>
                  <a:prstClr val="black"/>
                </a:solidFill>
              </a:rPr>
              <a:t>:</a:t>
            </a:r>
          </a:p>
          <a:p>
            <a:r>
              <a:rPr lang="en-US" sz="2000" dirty="0" err="1">
                <a:solidFill>
                  <a:prstClr val="black"/>
                </a:solidFill>
              </a:rPr>
              <a:t>Disajikan</a:t>
            </a:r>
            <a:r>
              <a:rPr lang="en-US" sz="2000" dirty="0">
                <a:solidFill>
                  <a:prstClr val="black"/>
                </a:solidFill>
              </a:rPr>
              <a:t> </a:t>
            </a:r>
            <a:r>
              <a:rPr lang="en-US" sz="2000" dirty="0" err="1">
                <a:solidFill>
                  <a:prstClr val="black"/>
                </a:solidFill>
              </a:rPr>
              <a:t>sebuah</a:t>
            </a:r>
            <a:r>
              <a:rPr lang="en-US" sz="2000" dirty="0">
                <a:solidFill>
                  <a:prstClr val="black"/>
                </a:solidFill>
              </a:rPr>
              <a:t> </a:t>
            </a:r>
            <a:r>
              <a:rPr lang="en-US" sz="2000" dirty="0" err="1">
                <a:solidFill>
                  <a:prstClr val="black"/>
                </a:solidFill>
              </a:rPr>
              <a:t>paragraf</a:t>
            </a:r>
            <a:r>
              <a:rPr lang="en-US" sz="2000" dirty="0">
                <a:solidFill>
                  <a:prstClr val="black"/>
                </a:solidFill>
              </a:rPr>
              <a:t>, </a:t>
            </a:r>
            <a:r>
              <a:rPr lang="id-ID" sz="2000" dirty="0">
                <a:solidFill>
                  <a:prstClr val="black"/>
                </a:solidFill>
              </a:rPr>
              <a:t>peserta didik</a:t>
            </a:r>
            <a:r>
              <a:rPr lang="en-US" sz="2000" dirty="0">
                <a:solidFill>
                  <a:prstClr val="black"/>
                </a:solidFill>
              </a:rPr>
              <a:t> </a:t>
            </a:r>
            <a:r>
              <a:rPr lang="en-US" sz="2000" dirty="0" err="1">
                <a:solidFill>
                  <a:prstClr val="black"/>
                </a:solidFill>
              </a:rPr>
              <a:t>dapat</a:t>
            </a:r>
            <a:r>
              <a:rPr lang="en-US" sz="2000" dirty="0">
                <a:solidFill>
                  <a:prstClr val="black"/>
                </a:solidFill>
              </a:rPr>
              <a:t> </a:t>
            </a:r>
            <a:r>
              <a:rPr lang="en-US" sz="2000" dirty="0" err="1">
                <a:solidFill>
                  <a:prstClr val="black"/>
                </a:solidFill>
              </a:rPr>
              <a:t>menemukan</a:t>
            </a:r>
            <a:r>
              <a:rPr lang="en-US" sz="2000" dirty="0">
                <a:solidFill>
                  <a:prstClr val="black"/>
                </a:solidFill>
              </a:rPr>
              <a:t> </a:t>
            </a:r>
            <a:r>
              <a:rPr lang="en-US" sz="2000" dirty="0" err="1">
                <a:solidFill>
                  <a:prstClr val="black"/>
                </a:solidFill>
              </a:rPr>
              <a:t>jenis</a:t>
            </a:r>
            <a:r>
              <a:rPr lang="en-US" sz="2000" dirty="0">
                <a:solidFill>
                  <a:prstClr val="black"/>
                </a:solidFill>
              </a:rPr>
              <a:t> </a:t>
            </a:r>
            <a:r>
              <a:rPr lang="en-US" sz="2000" dirty="0" err="1">
                <a:solidFill>
                  <a:prstClr val="black"/>
                </a:solidFill>
              </a:rPr>
              <a:t>paragraf</a:t>
            </a:r>
            <a:r>
              <a:rPr lang="en-US" sz="2000" dirty="0">
                <a:solidFill>
                  <a:prstClr val="black"/>
                </a:solidFill>
              </a:rPr>
              <a:t> </a:t>
            </a:r>
            <a:r>
              <a:rPr lang="en-US" sz="2000" dirty="0" err="1">
                <a:solidFill>
                  <a:prstClr val="black"/>
                </a:solidFill>
              </a:rPr>
              <a:t>melalui</a:t>
            </a:r>
            <a:r>
              <a:rPr lang="en-US" sz="2000" dirty="0">
                <a:solidFill>
                  <a:prstClr val="black"/>
                </a:solidFill>
              </a:rPr>
              <a:t> </a:t>
            </a:r>
            <a:r>
              <a:rPr lang="en-US" sz="2000" dirty="0" err="1">
                <a:solidFill>
                  <a:prstClr val="black"/>
                </a:solidFill>
              </a:rPr>
              <a:t>kegiatan</a:t>
            </a:r>
            <a:r>
              <a:rPr lang="en-US" sz="2000" dirty="0">
                <a:solidFill>
                  <a:prstClr val="black"/>
                </a:solidFill>
              </a:rPr>
              <a:t> </a:t>
            </a:r>
            <a:r>
              <a:rPr lang="en-US" sz="2000" dirty="0" err="1">
                <a:solidFill>
                  <a:prstClr val="black"/>
                </a:solidFill>
              </a:rPr>
              <a:t>membaca</a:t>
            </a:r>
            <a:r>
              <a:rPr lang="en-US" sz="2000" dirty="0">
                <a:solidFill>
                  <a:prstClr val="black"/>
                </a:solidFill>
              </a:rPr>
              <a:t>.</a:t>
            </a:r>
          </a:p>
        </p:txBody>
      </p:sp>
    </p:spTree>
    <p:extLst>
      <p:ext uri="{BB962C8B-B14F-4D97-AF65-F5344CB8AC3E}">
        <p14:creationId xmlns:p14="http://schemas.microsoft.com/office/powerpoint/2010/main" val="26134382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 name="Straight Connector 2"/>
          <p:cNvCxnSpPr/>
          <p:nvPr/>
        </p:nvCxnSpPr>
        <p:spPr>
          <a:xfrm>
            <a:off x="0" y="1196752"/>
            <a:ext cx="91440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WordArt 17"/>
          <p:cNvSpPr>
            <a:spLocks noChangeArrowheads="1" noChangeShapeType="1" noTextEdit="1"/>
          </p:cNvSpPr>
          <p:nvPr/>
        </p:nvSpPr>
        <p:spPr bwMode="auto">
          <a:xfrm>
            <a:off x="1547664" y="404664"/>
            <a:ext cx="5760640" cy="504056"/>
          </a:xfrm>
          <a:prstGeom prst="rect">
            <a:avLst/>
          </a:prstGeom>
        </p:spPr>
        <p:txBody>
          <a:bodyPr wrap="none" fromWordArt="1">
            <a:prstTxWarp prst="textPlain">
              <a:avLst>
                <a:gd name="adj" fmla="val 50000"/>
              </a:avLst>
            </a:prstTxWarp>
          </a:bodyPr>
          <a:lstStyle/>
          <a:p>
            <a:pPr algn="ctr"/>
            <a:r>
              <a:rPr lang="en-US" sz="3600" b="1" kern="10" dirty="0">
                <a:ln w="1905"/>
                <a:solidFill>
                  <a:srgbClr val="00B050"/>
                </a:solidFill>
                <a:effectLst>
                  <a:innerShdw blurRad="69850" dist="43180" dir="5400000">
                    <a:srgbClr val="000000">
                      <a:alpha val="65000"/>
                    </a:srgbClr>
                  </a:innerShdw>
                </a:effectLst>
                <a:latin typeface="Cambria" pitchFamily="18" charset="0"/>
              </a:rPr>
              <a:t>1. </a:t>
            </a:r>
            <a:r>
              <a:rPr lang="en-US" sz="3600" b="1" kern="10" dirty="0" err="1">
                <a:ln w="1905"/>
                <a:solidFill>
                  <a:srgbClr val="00B050"/>
                </a:solidFill>
                <a:effectLst>
                  <a:innerShdw blurRad="69850" dist="43180" dir="5400000">
                    <a:srgbClr val="000000">
                      <a:alpha val="65000"/>
                    </a:srgbClr>
                  </a:innerShdw>
                </a:effectLst>
                <a:latin typeface="Cambria" pitchFamily="18" charset="0"/>
              </a:rPr>
              <a:t>Soal</a:t>
            </a:r>
            <a:r>
              <a:rPr lang="en-US" sz="3600" b="1" kern="10" dirty="0">
                <a:ln w="1905"/>
                <a:solidFill>
                  <a:srgbClr val="00B050"/>
                </a:solidFill>
                <a:effectLst>
                  <a:innerShdw blurRad="69850" dist="43180" dir="5400000">
                    <a:srgbClr val="000000">
                      <a:alpha val="65000"/>
                    </a:srgbClr>
                  </a:innerShdw>
                </a:effectLst>
                <a:latin typeface="Cambria" pitchFamily="18" charset="0"/>
              </a:rPr>
              <a:t> </a:t>
            </a:r>
            <a:r>
              <a:rPr lang="en-US" sz="3600" b="1" kern="10" dirty="0" err="1">
                <a:ln w="1905"/>
                <a:solidFill>
                  <a:srgbClr val="00B050"/>
                </a:solidFill>
                <a:effectLst>
                  <a:innerShdw blurRad="69850" dist="43180" dir="5400000">
                    <a:srgbClr val="000000">
                      <a:alpha val="65000"/>
                    </a:srgbClr>
                  </a:innerShdw>
                </a:effectLst>
                <a:latin typeface="Cambria" pitchFamily="18" charset="0"/>
              </a:rPr>
              <a:t>harus</a:t>
            </a:r>
            <a:r>
              <a:rPr lang="en-US" sz="3600" b="1" kern="10" dirty="0">
                <a:ln w="1905"/>
                <a:solidFill>
                  <a:srgbClr val="00B050"/>
                </a:solidFill>
                <a:effectLst>
                  <a:innerShdw blurRad="69850" dist="43180" dir="5400000">
                    <a:srgbClr val="000000">
                      <a:alpha val="65000"/>
                    </a:srgbClr>
                  </a:innerShdw>
                </a:effectLst>
                <a:latin typeface="Cambria" pitchFamily="18" charset="0"/>
              </a:rPr>
              <a:t> </a:t>
            </a:r>
            <a:r>
              <a:rPr lang="en-US" sz="3600" b="1" kern="10" dirty="0" err="1">
                <a:ln w="1905"/>
                <a:solidFill>
                  <a:srgbClr val="00B050"/>
                </a:solidFill>
                <a:effectLst>
                  <a:innerShdw blurRad="69850" dist="43180" dir="5400000">
                    <a:srgbClr val="000000">
                      <a:alpha val="65000"/>
                    </a:srgbClr>
                  </a:innerShdw>
                </a:effectLst>
                <a:latin typeface="Cambria" pitchFamily="18" charset="0"/>
              </a:rPr>
              <a:t>sesuai</a:t>
            </a:r>
            <a:r>
              <a:rPr lang="en-US" sz="3600" b="1" kern="10" dirty="0">
                <a:ln w="1905"/>
                <a:solidFill>
                  <a:srgbClr val="00B050"/>
                </a:solidFill>
                <a:effectLst>
                  <a:innerShdw blurRad="69850" dist="43180" dir="5400000">
                    <a:srgbClr val="000000">
                      <a:alpha val="65000"/>
                    </a:srgbClr>
                  </a:innerShdw>
                </a:effectLst>
                <a:latin typeface="Cambria" pitchFamily="18" charset="0"/>
              </a:rPr>
              <a:t> </a:t>
            </a:r>
            <a:r>
              <a:rPr lang="en-US" sz="3600" b="1" kern="10" dirty="0" err="1">
                <a:ln w="1905"/>
                <a:solidFill>
                  <a:srgbClr val="00B050"/>
                </a:solidFill>
                <a:effectLst>
                  <a:innerShdw blurRad="69850" dist="43180" dir="5400000">
                    <a:srgbClr val="000000">
                      <a:alpha val="65000"/>
                    </a:srgbClr>
                  </a:innerShdw>
                </a:effectLst>
                <a:latin typeface="Cambria" pitchFamily="18" charset="0"/>
              </a:rPr>
              <a:t>dengan</a:t>
            </a:r>
            <a:r>
              <a:rPr lang="en-US" sz="3600" b="1" kern="10" dirty="0">
                <a:ln w="1905"/>
                <a:solidFill>
                  <a:srgbClr val="00B050"/>
                </a:solidFill>
                <a:effectLst>
                  <a:innerShdw blurRad="69850" dist="43180" dir="5400000">
                    <a:srgbClr val="000000">
                      <a:alpha val="65000"/>
                    </a:srgbClr>
                  </a:innerShdw>
                </a:effectLst>
                <a:latin typeface="Cambria" pitchFamily="18" charset="0"/>
              </a:rPr>
              <a:t> </a:t>
            </a:r>
            <a:r>
              <a:rPr lang="en-US" sz="3600" b="1" kern="10" dirty="0" err="1">
                <a:ln w="1905"/>
                <a:solidFill>
                  <a:srgbClr val="00B050"/>
                </a:solidFill>
                <a:effectLst>
                  <a:innerShdw blurRad="69850" dist="43180" dir="5400000">
                    <a:srgbClr val="000000">
                      <a:alpha val="65000"/>
                    </a:srgbClr>
                  </a:innerShdw>
                </a:effectLst>
                <a:latin typeface="Cambria" pitchFamily="18" charset="0"/>
              </a:rPr>
              <a:t>indikator</a:t>
            </a:r>
            <a:endParaRPr lang="en-US" sz="3600" b="1" kern="10" dirty="0">
              <a:ln w="1905"/>
              <a:solidFill>
                <a:srgbClr val="00B050"/>
              </a:solidFill>
              <a:effectLst>
                <a:innerShdw blurRad="69850" dist="43180" dir="5400000">
                  <a:srgbClr val="000000">
                    <a:alpha val="65000"/>
                  </a:srgbClr>
                </a:innerShdw>
              </a:effectLst>
              <a:latin typeface="Cambria" pitchFamily="18" charset="0"/>
            </a:endParaRPr>
          </a:p>
        </p:txBody>
      </p:sp>
      <p:sp>
        <p:nvSpPr>
          <p:cNvPr id="10" name="TextBox 9"/>
          <p:cNvSpPr txBox="1"/>
          <p:nvPr/>
        </p:nvSpPr>
        <p:spPr>
          <a:xfrm>
            <a:off x="251520" y="1167135"/>
            <a:ext cx="3710880" cy="461665"/>
          </a:xfrm>
          <a:prstGeom prst="rect">
            <a:avLst/>
          </a:prstGeom>
          <a:noFill/>
        </p:spPr>
        <p:txBody>
          <a:bodyPr wrap="square">
            <a:spAutoFit/>
          </a:bodyPr>
          <a:lstStyle/>
          <a:p>
            <a:pPr>
              <a:defRPr/>
            </a:pPr>
            <a:r>
              <a:rPr lang="en-US"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S</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oal </a:t>
            </a:r>
            <a:r>
              <a:rPr lang="en-GB" sz="2400" dirty="0" err="1">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Kurang</a:t>
            </a:r>
            <a:r>
              <a:rPr lang="en-GB"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 </a:t>
            </a:r>
            <a:r>
              <a:rPr lang="en-GB" sz="2400" dirty="0" err="1">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Baik</a:t>
            </a:r>
            <a:r>
              <a:rPr lang="en-US"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 </a:t>
            </a:r>
            <a:endPar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endParaRPr>
          </a:p>
        </p:txBody>
      </p:sp>
      <p:sp>
        <p:nvSpPr>
          <p:cNvPr id="11" name="TextBox 10"/>
          <p:cNvSpPr txBox="1"/>
          <p:nvPr/>
        </p:nvSpPr>
        <p:spPr>
          <a:xfrm>
            <a:off x="395536" y="3352800"/>
            <a:ext cx="8208912" cy="3123932"/>
          </a:xfrm>
          <a:prstGeom prst="rect">
            <a:avLst/>
          </a:prstGeom>
          <a:noFill/>
        </p:spPr>
        <p:txBody>
          <a:bodyPr wrap="square" rtlCol="0">
            <a:spAutoFit/>
          </a:bodyPr>
          <a:lstStyle/>
          <a:p>
            <a:pPr algn="just"/>
            <a:r>
              <a:rPr lang="en-US" sz="2000" b="1" i="1" dirty="0" err="1">
                <a:solidFill>
                  <a:prstClr val="black"/>
                </a:solidFill>
              </a:rPr>
              <a:t>Soal</a:t>
            </a:r>
            <a:r>
              <a:rPr lang="en-US" sz="2000" b="1" i="1" dirty="0">
                <a:solidFill>
                  <a:prstClr val="black"/>
                </a:solidFill>
              </a:rPr>
              <a:t>:</a:t>
            </a:r>
          </a:p>
          <a:p>
            <a:pPr algn="just">
              <a:spcBef>
                <a:spcPts val="600"/>
              </a:spcBef>
            </a:pPr>
            <a:r>
              <a:rPr lang="en-US" sz="2200" dirty="0">
                <a:solidFill>
                  <a:srgbClr val="000000"/>
                </a:solidFill>
                <a:latin typeface="Trebuchet MS" pitchFamily="34" charset="0"/>
              </a:rPr>
              <a:t>Rika </a:t>
            </a:r>
            <a:r>
              <a:rPr lang="en-US" sz="2200" dirty="0" err="1">
                <a:solidFill>
                  <a:srgbClr val="000000"/>
                </a:solidFill>
                <a:latin typeface="Trebuchet MS" pitchFamily="34" charset="0"/>
              </a:rPr>
              <a:t>menabung</a:t>
            </a:r>
            <a:r>
              <a:rPr lang="en-US" sz="2200" dirty="0">
                <a:solidFill>
                  <a:srgbClr val="000000"/>
                </a:solidFill>
                <a:latin typeface="Trebuchet MS" pitchFamily="34" charset="0"/>
              </a:rPr>
              <a:t> di Bank </a:t>
            </a:r>
            <a:r>
              <a:rPr lang="en-US" sz="2200" dirty="0" err="1">
                <a:solidFill>
                  <a:srgbClr val="000000"/>
                </a:solidFill>
                <a:latin typeface="Trebuchet MS" pitchFamily="34" charset="0"/>
              </a:rPr>
              <a:t>sebesar</a:t>
            </a:r>
            <a:r>
              <a:rPr lang="en-US" sz="2200" dirty="0">
                <a:solidFill>
                  <a:srgbClr val="000000"/>
                </a:solidFill>
                <a:latin typeface="Trebuchet MS" pitchFamily="34" charset="0"/>
              </a:rPr>
              <a:t> Rp50.000,00 </a:t>
            </a:r>
            <a:r>
              <a:rPr lang="en-US" sz="2200" dirty="0" err="1">
                <a:solidFill>
                  <a:srgbClr val="000000"/>
                </a:solidFill>
                <a:latin typeface="Trebuchet MS" pitchFamily="34" charset="0"/>
              </a:rPr>
              <a:t>dengan</a:t>
            </a:r>
            <a:r>
              <a:rPr lang="en-US" sz="2200" dirty="0">
                <a:solidFill>
                  <a:srgbClr val="000000"/>
                </a:solidFill>
                <a:latin typeface="Trebuchet MS" pitchFamily="34" charset="0"/>
              </a:rPr>
              <a:t> </a:t>
            </a:r>
            <a:r>
              <a:rPr lang="en-US" sz="2200" dirty="0" err="1">
                <a:solidFill>
                  <a:srgbClr val="000000"/>
                </a:solidFill>
                <a:latin typeface="Trebuchet MS" pitchFamily="34" charset="0"/>
              </a:rPr>
              <a:t>bunga</a:t>
            </a:r>
            <a:r>
              <a:rPr lang="en-US" sz="2200" dirty="0">
                <a:solidFill>
                  <a:srgbClr val="000000"/>
                </a:solidFill>
                <a:latin typeface="Trebuchet MS" pitchFamily="34" charset="0"/>
              </a:rPr>
              <a:t> 10% </a:t>
            </a:r>
            <a:r>
              <a:rPr lang="en-US" sz="2200" dirty="0" err="1">
                <a:solidFill>
                  <a:srgbClr val="000000"/>
                </a:solidFill>
                <a:latin typeface="Trebuchet MS" pitchFamily="34" charset="0"/>
              </a:rPr>
              <a:t>setahun</a:t>
            </a:r>
            <a:r>
              <a:rPr lang="en-US" sz="2200" dirty="0">
                <a:solidFill>
                  <a:srgbClr val="000000"/>
                </a:solidFill>
                <a:latin typeface="Trebuchet MS" pitchFamily="34" charset="0"/>
              </a:rPr>
              <a:t>. </a:t>
            </a:r>
            <a:r>
              <a:rPr lang="en-US" sz="2200" b="1" dirty="0" err="1">
                <a:solidFill>
                  <a:srgbClr val="000000"/>
                </a:solidFill>
                <a:latin typeface="Trebuchet MS" pitchFamily="34" charset="0"/>
              </a:rPr>
              <a:t>Besar</a:t>
            </a:r>
            <a:r>
              <a:rPr lang="en-US" sz="2200" b="1" dirty="0">
                <a:solidFill>
                  <a:srgbClr val="000000"/>
                </a:solidFill>
                <a:latin typeface="Trebuchet MS" pitchFamily="34" charset="0"/>
              </a:rPr>
              <a:t> </a:t>
            </a:r>
            <a:r>
              <a:rPr lang="en-US" sz="2200" b="1" dirty="0" err="1">
                <a:solidFill>
                  <a:srgbClr val="000000"/>
                </a:solidFill>
                <a:latin typeface="Trebuchet MS" pitchFamily="34" charset="0"/>
              </a:rPr>
              <a:t>tabungan</a:t>
            </a:r>
            <a:r>
              <a:rPr lang="en-US" sz="2200" dirty="0">
                <a:solidFill>
                  <a:srgbClr val="000000"/>
                </a:solidFill>
                <a:latin typeface="Trebuchet MS" pitchFamily="34" charset="0"/>
              </a:rPr>
              <a:t> Rika </a:t>
            </a:r>
            <a:r>
              <a:rPr lang="en-US" sz="2200" dirty="0" err="1">
                <a:solidFill>
                  <a:srgbClr val="000000"/>
                </a:solidFill>
                <a:latin typeface="Trebuchet MS" pitchFamily="34" charset="0"/>
              </a:rPr>
              <a:t>setelah</a:t>
            </a:r>
            <a:r>
              <a:rPr lang="en-US" sz="2200" dirty="0">
                <a:solidFill>
                  <a:srgbClr val="000000"/>
                </a:solidFill>
                <a:latin typeface="Trebuchet MS" pitchFamily="34" charset="0"/>
              </a:rPr>
              <a:t> </a:t>
            </a:r>
            <a:r>
              <a:rPr lang="en-US" sz="2200" dirty="0" err="1">
                <a:solidFill>
                  <a:srgbClr val="000000"/>
                </a:solidFill>
                <a:latin typeface="Trebuchet MS" pitchFamily="34" charset="0"/>
              </a:rPr>
              <a:t>setahun</a:t>
            </a:r>
            <a:r>
              <a:rPr lang="en-US" sz="2200" dirty="0">
                <a:solidFill>
                  <a:srgbClr val="000000"/>
                </a:solidFill>
                <a:latin typeface="Trebuchet MS" pitchFamily="34" charset="0"/>
              </a:rPr>
              <a:t> </a:t>
            </a:r>
            <a:r>
              <a:rPr lang="en-US" sz="2200" dirty="0" err="1">
                <a:solidFill>
                  <a:srgbClr val="000000"/>
                </a:solidFill>
                <a:latin typeface="Trebuchet MS" pitchFamily="34" charset="0"/>
              </a:rPr>
              <a:t>adalah</a:t>
            </a:r>
            <a:r>
              <a:rPr lang="en-US" sz="2200" dirty="0">
                <a:solidFill>
                  <a:srgbClr val="000000"/>
                </a:solidFill>
                <a:latin typeface="Trebuchet MS" pitchFamily="34" charset="0"/>
              </a:rPr>
              <a:t> ....</a:t>
            </a:r>
          </a:p>
          <a:p>
            <a:r>
              <a:rPr lang="en-US" sz="2200" dirty="0">
                <a:solidFill>
                  <a:srgbClr val="000000"/>
                </a:solidFill>
                <a:latin typeface="Trebuchet MS" pitchFamily="34" charset="0"/>
              </a:rPr>
              <a:t>        </a:t>
            </a:r>
            <a:r>
              <a:rPr lang="id-ID" sz="2200" dirty="0">
                <a:solidFill>
                  <a:srgbClr val="000000"/>
                </a:solidFill>
                <a:latin typeface="Trebuchet MS" pitchFamily="34" charset="0"/>
              </a:rPr>
              <a:t>A</a:t>
            </a:r>
            <a:r>
              <a:rPr lang="en-US" sz="2200" dirty="0">
                <a:solidFill>
                  <a:srgbClr val="000000"/>
                </a:solidFill>
                <a:latin typeface="Trebuchet MS" pitchFamily="34" charset="0"/>
              </a:rPr>
              <a:t>.  Rp50.500,00</a:t>
            </a:r>
          </a:p>
          <a:p>
            <a:r>
              <a:rPr lang="en-US" sz="2200" dirty="0">
                <a:solidFill>
                  <a:srgbClr val="000000"/>
                </a:solidFill>
                <a:latin typeface="Trebuchet MS" pitchFamily="34" charset="0"/>
              </a:rPr>
              <a:t>        </a:t>
            </a:r>
            <a:r>
              <a:rPr lang="id-ID" sz="2200" dirty="0">
                <a:solidFill>
                  <a:srgbClr val="000000"/>
                </a:solidFill>
                <a:latin typeface="Trebuchet MS" pitchFamily="34" charset="0"/>
              </a:rPr>
              <a:t>B</a:t>
            </a:r>
            <a:r>
              <a:rPr lang="en-US" sz="2200" dirty="0">
                <a:solidFill>
                  <a:srgbClr val="000000"/>
                </a:solidFill>
                <a:latin typeface="Trebuchet MS" pitchFamily="34" charset="0"/>
              </a:rPr>
              <a:t>.  Rp55.000,00</a:t>
            </a:r>
          </a:p>
          <a:p>
            <a:r>
              <a:rPr lang="en-US" sz="2200" dirty="0">
                <a:solidFill>
                  <a:srgbClr val="000000"/>
                </a:solidFill>
                <a:latin typeface="Trebuchet MS" pitchFamily="34" charset="0"/>
              </a:rPr>
              <a:t>        </a:t>
            </a:r>
            <a:r>
              <a:rPr lang="id-ID" sz="2200" dirty="0">
                <a:solidFill>
                  <a:srgbClr val="000000"/>
                </a:solidFill>
                <a:latin typeface="Trebuchet MS" pitchFamily="34" charset="0"/>
              </a:rPr>
              <a:t>C</a:t>
            </a:r>
            <a:r>
              <a:rPr lang="en-US" sz="2200" dirty="0">
                <a:solidFill>
                  <a:srgbClr val="000000"/>
                </a:solidFill>
                <a:latin typeface="Trebuchet MS" pitchFamily="34" charset="0"/>
              </a:rPr>
              <a:t>.  Rp60.000,00</a:t>
            </a:r>
          </a:p>
          <a:p>
            <a:r>
              <a:rPr lang="en-US" sz="2200" dirty="0">
                <a:solidFill>
                  <a:srgbClr val="000000"/>
                </a:solidFill>
                <a:latin typeface="Trebuchet MS" pitchFamily="34" charset="0"/>
              </a:rPr>
              <a:t>        </a:t>
            </a:r>
            <a:r>
              <a:rPr lang="id-ID" sz="2200" dirty="0">
                <a:solidFill>
                  <a:srgbClr val="000000"/>
                </a:solidFill>
                <a:latin typeface="Trebuchet MS" pitchFamily="34" charset="0"/>
              </a:rPr>
              <a:t>D</a:t>
            </a:r>
            <a:r>
              <a:rPr lang="en-US" sz="2200" dirty="0">
                <a:solidFill>
                  <a:srgbClr val="000000"/>
                </a:solidFill>
                <a:latin typeface="Trebuchet MS" pitchFamily="34" charset="0"/>
              </a:rPr>
              <a:t>.  Rp95.000,00</a:t>
            </a:r>
          </a:p>
          <a:p>
            <a:endParaRPr lang="en-US" sz="2000" dirty="0"/>
          </a:p>
          <a:p>
            <a:r>
              <a:rPr lang="en-US" sz="2000" dirty="0">
                <a:solidFill>
                  <a:prstClr val="black"/>
                </a:solidFill>
                <a:latin typeface="Arial" pitchFamily="34" charset="0"/>
              </a:rPr>
              <a:t>					</a:t>
            </a:r>
            <a:r>
              <a:rPr lang="en-US" sz="2000" dirty="0" err="1">
                <a:solidFill>
                  <a:prstClr val="black"/>
                </a:solidFill>
              </a:rPr>
              <a:t>Kunci</a:t>
            </a:r>
            <a:r>
              <a:rPr lang="en-US" sz="2000" dirty="0">
                <a:solidFill>
                  <a:prstClr val="black"/>
                </a:solidFill>
              </a:rPr>
              <a:t>: B</a:t>
            </a:r>
          </a:p>
        </p:txBody>
      </p:sp>
      <p:sp>
        <p:nvSpPr>
          <p:cNvPr id="12" name="TextBox 11"/>
          <p:cNvSpPr txBox="1"/>
          <p:nvPr/>
        </p:nvSpPr>
        <p:spPr>
          <a:xfrm>
            <a:off x="395536" y="1676399"/>
            <a:ext cx="8208912" cy="1754326"/>
          </a:xfrm>
          <a:prstGeom prst="rect">
            <a:avLst/>
          </a:prstGeom>
          <a:noFill/>
          <a:ln>
            <a:solidFill>
              <a:schemeClr val="tx1"/>
            </a:solidFill>
          </a:ln>
        </p:spPr>
        <p:txBody>
          <a:bodyPr wrap="square" rtlCol="0">
            <a:spAutoFit/>
          </a:bodyPr>
          <a:lstStyle/>
          <a:p>
            <a:r>
              <a:rPr lang="en-US" sz="2000" b="1" i="1" dirty="0" err="1">
                <a:solidFill>
                  <a:prstClr val="black"/>
                </a:solidFill>
              </a:rPr>
              <a:t>Indikator</a:t>
            </a:r>
            <a:r>
              <a:rPr lang="en-US" sz="2000" b="1" i="1" dirty="0">
                <a:solidFill>
                  <a:prstClr val="black"/>
                </a:solidFill>
              </a:rPr>
              <a:t>:</a:t>
            </a:r>
          </a:p>
          <a:p>
            <a:r>
              <a:rPr lang="en-US" sz="2200" dirty="0" err="1">
                <a:solidFill>
                  <a:srgbClr val="000000"/>
                </a:solidFill>
                <a:latin typeface="Trebuchet MS" pitchFamily="34" charset="0"/>
              </a:rPr>
              <a:t>Disajikan</a:t>
            </a:r>
            <a:r>
              <a:rPr lang="en-US" sz="2200" dirty="0">
                <a:solidFill>
                  <a:srgbClr val="000000"/>
                </a:solidFill>
                <a:latin typeface="Trebuchet MS" pitchFamily="34" charset="0"/>
              </a:rPr>
              <a:t> </a:t>
            </a:r>
            <a:r>
              <a:rPr lang="en-US" sz="2200" dirty="0" err="1">
                <a:solidFill>
                  <a:srgbClr val="000000"/>
                </a:solidFill>
                <a:latin typeface="Trebuchet MS" pitchFamily="34" charset="0"/>
              </a:rPr>
              <a:t>besar</a:t>
            </a:r>
            <a:r>
              <a:rPr lang="en-US" sz="2200" dirty="0">
                <a:solidFill>
                  <a:srgbClr val="000000"/>
                </a:solidFill>
                <a:latin typeface="Trebuchet MS" pitchFamily="34" charset="0"/>
              </a:rPr>
              <a:t> </a:t>
            </a:r>
            <a:r>
              <a:rPr lang="en-US" sz="2200" dirty="0" err="1">
                <a:solidFill>
                  <a:srgbClr val="000000"/>
                </a:solidFill>
                <a:latin typeface="Trebuchet MS" pitchFamily="34" charset="0"/>
              </a:rPr>
              <a:t>tabungan</a:t>
            </a:r>
            <a:r>
              <a:rPr lang="en-US" sz="2200" dirty="0">
                <a:solidFill>
                  <a:srgbClr val="000000"/>
                </a:solidFill>
                <a:latin typeface="Trebuchet MS" pitchFamily="34" charset="0"/>
              </a:rPr>
              <a:t> </a:t>
            </a:r>
            <a:r>
              <a:rPr lang="en-US" sz="2200" dirty="0" err="1">
                <a:solidFill>
                  <a:srgbClr val="000000"/>
                </a:solidFill>
                <a:latin typeface="Trebuchet MS" pitchFamily="34" charset="0"/>
              </a:rPr>
              <a:t>mula-mula</a:t>
            </a:r>
            <a:r>
              <a:rPr lang="en-US" sz="2200" dirty="0">
                <a:solidFill>
                  <a:srgbClr val="000000"/>
                </a:solidFill>
                <a:latin typeface="Trebuchet MS" pitchFamily="34" charset="0"/>
              </a:rPr>
              <a:t> </a:t>
            </a:r>
            <a:r>
              <a:rPr lang="en-US" sz="2200" dirty="0" err="1">
                <a:solidFill>
                  <a:srgbClr val="000000"/>
                </a:solidFill>
                <a:latin typeface="Trebuchet MS" pitchFamily="34" charset="0"/>
              </a:rPr>
              <a:t>dan</a:t>
            </a:r>
            <a:r>
              <a:rPr lang="en-US" sz="2200" dirty="0">
                <a:solidFill>
                  <a:srgbClr val="000000"/>
                </a:solidFill>
                <a:latin typeface="Trebuchet MS" pitchFamily="34" charset="0"/>
              </a:rPr>
              <a:t> </a:t>
            </a:r>
            <a:r>
              <a:rPr lang="en-US" sz="2200" dirty="0" err="1">
                <a:solidFill>
                  <a:srgbClr val="000000"/>
                </a:solidFill>
                <a:latin typeface="Trebuchet MS" pitchFamily="34" charset="0"/>
              </a:rPr>
              <a:t>besar</a:t>
            </a:r>
            <a:r>
              <a:rPr lang="en-US" sz="2200" dirty="0">
                <a:solidFill>
                  <a:srgbClr val="000000"/>
                </a:solidFill>
                <a:latin typeface="Trebuchet MS" pitchFamily="34" charset="0"/>
              </a:rPr>
              <a:t> </a:t>
            </a:r>
            <a:r>
              <a:rPr lang="en-US" sz="2200" dirty="0" err="1">
                <a:solidFill>
                  <a:srgbClr val="000000"/>
                </a:solidFill>
                <a:latin typeface="Trebuchet MS" pitchFamily="34" charset="0"/>
              </a:rPr>
              <a:t>tabungan</a:t>
            </a:r>
            <a:r>
              <a:rPr lang="en-US" sz="2200" dirty="0">
                <a:solidFill>
                  <a:srgbClr val="000000"/>
                </a:solidFill>
                <a:latin typeface="Trebuchet MS" pitchFamily="34" charset="0"/>
              </a:rPr>
              <a:t> </a:t>
            </a:r>
            <a:r>
              <a:rPr lang="en-US" sz="2200" dirty="0" err="1">
                <a:solidFill>
                  <a:srgbClr val="000000"/>
                </a:solidFill>
                <a:latin typeface="Trebuchet MS" pitchFamily="34" charset="0"/>
              </a:rPr>
              <a:t>setelah</a:t>
            </a:r>
            <a:r>
              <a:rPr lang="en-US" sz="2200" dirty="0">
                <a:solidFill>
                  <a:srgbClr val="000000"/>
                </a:solidFill>
                <a:latin typeface="Trebuchet MS" pitchFamily="34" charset="0"/>
              </a:rPr>
              <a:t> </a:t>
            </a:r>
            <a:r>
              <a:rPr lang="en-US" sz="2200" dirty="0" err="1">
                <a:solidFill>
                  <a:srgbClr val="000000"/>
                </a:solidFill>
                <a:latin typeface="Trebuchet MS" pitchFamily="34" charset="0"/>
              </a:rPr>
              <a:t>setahun</a:t>
            </a:r>
            <a:r>
              <a:rPr lang="en-US" sz="2200" dirty="0">
                <a:solidFill>
                  <a:srgbClr val="000000"/>
                </a:solidFill>
                <a:latin typeface="Trebuchet MS" pitchFamily="34" charset="0"/>
              </a:rPr>
              <a:t>. </a:t>
            </a:r>
            <a:r>
              <a:rPr lang="en-US" sz="2200" dirty="0" err="1">
                <a:solidFill>
                  <a:srgbClr val="000000"/>
                </a:solidFill>
                <a:latin typeface="Trebuchet MS" pitchFamily="34" charset="0"/>
              </a:rPr>
              <a:t>Siswa</a:t>
            </a:r>
            <a:r>
              <a:rPr lang="en-US" sz="2200" dirty="0">
                <a:solidFill>
                  <a:srgbClr val="000000"/>
                </a:solidFill>
                <a:latin typeface="Trebuchet MS" pitchFamily="34" charset="0"/>
              </a:rPr>
              <a:t> </a:t>
            </a:r>
            <a:r>
              <a:rPr lang="en-US" sz="2200" dirty="0" err="1">
                <a:solidFill>
                  <a:srgbClr val="000000"/>
                </a:solidFill>
                <a:latin typeface="Trebuchet MS" pitchFamily="34" charset="0"/>
              </a:rPr>
              <a:t>dapat</a:t>
            </a:r>
            <a:r>
              <a:rPr lang="en-US" sz="2200" dirty="0">
                <a:solidFill>
                  <a:srgbClr val="000000"/>
                </a:solidFill>
                <a:latin typeface="Trebuchet MS" pitchFamily="34" charset="0"/>
              </a:rPr>
              <a:t> </a:t>
            </a:r>
            <a:r>
              <a:rPr lang="en-US" sz="2200" dirty="0" err="1">
                <a:solidFill>
                  <a:srgbClr val="000000"/>
                </a:solidFill>
                <a:latin typeface="Trebuchet MS" pitchFamily="34" charset="0"/>
              </a:rPr>
              <a:t>menentukan</a:t>
            </a:r>
            <a:r>
              <a:rPr lang="en-US" sz="2200" dirty="0">
                <a:solidFill>
                  <a:srgbClr val="000000"/>
                </a:solidFill>
                <a:latin typeface="Trebuchet MS" pitchFamily="34" charset="0"/>
              </a:rPr>
              <a:t> </a:t>
            </a:r>
            <a:r>
              <a:rPr lang="en-US" sz="2200" b="1" dirty="0" err="1">
                <a:solidFill>
                  <a:srgbClr val="000000"/>
                </a:solidFill>
                <a:latin typeface="Trebuchet MS" pitchFamily="34" charset="0"/>
              </a:rPr>
              <a:t>persentase</a:t>
            </a:r>
            <a:r>
              <a:rPr lang="en-US" sz="2200" b="1" dirty="0">
                <a:solidFill>
                  <a:srgbClr val="000000"/>
                </a:solidFill>
                <a:latin typeface="Trebuchet MS" pitchFamily="34" charset="0"/>
              </a:rPr>
              <a:t> </a:t>
            </a:r>
            <a:r>
              <a:rPr lang="en-US" sz="2200" dirty="0" err="1">
                <a:solidFill>
                  <a:srgbClr val="000000"/>
                </a:solidFill>
                <a:latin typeface="Trebuchet MS" pitchFamily="34" charset="0"/>
              </a:rPr>
              <a:t>bunga</a:t>
            </a:r>
            <a:r>
              <a:rPr lang="en-US" sz="2200" dirty="0">
                <a:solidFill>
                  <a:srgbClr val="000000"/>
                </a:solidFill>
                <a:latin typeface="Trebuchet MS" pitchFamily="34" charset="0"/>
              </a:rPr>
              <a:t> </a:t>
            </a:r>
            <a:r>
              <a:rPr lang="en-US" sz="2200" dirty="0" err="1">
                <a:solidFill>
                  <a:srgbClr val="000000"/>
                </a:solidFill>
                <a:latin typeface="Trebuchet MS" pitchFamily="34" charset="0"/>
              </a:rPr>
              <a:t>setahun</a:t>
            </a:r>
            <a:r>
              <a:rPr lang="en-US" sz="2200" dirty="0">
                <a:solidFill>
                  <a:srgbClr val="000000"/>
                </a:solidFill>
                <a:latin typeface="Trebuchet MS" pitchFamily="34" charset="0"/>
              </a:rPr>
              <a:t> </a:t>
            </a:r>
          </a:p>
          <a:p>
            <a:endParaRPr lang="en-US" sz="2200" dirty="0">
              <a:solidFill>
                <a:prstClr val="black"/>
              </a:solidFill>
              <a:latin typeface="Trebuchet MS" pitchFamily="34" charset="0"/>
            </a:endParaRPr>
          </a:p>
        </p:txBody>
      </p:sp>
    </p:spTree>
    <p:extLst>
      <p:ext uri="{BB962C8B-B14F-4D97-AF65-F5344CB8AC3E}">
        <p14:creationId xmlns:p14="http://schemas.microsoft.com/office/powerpoint/2010/main" val="26134382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 name="Straight Connector 2"/>
          <p:cNvCxnSpPr/>
          <p:nvPr/>
        </p:nvCxnSpPr>
        <p:spPr>
          <a:xfrm>
            <a:off x="0" y="1196752"/>
            <a:ext cx="91440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WordArt 17"/>
          <p:cNvSpPr>
            <a:spLocks noChangeArrowheads="1" noChangeShapeType="1" noTextEdit="1"/>
          </p:cNvSpPr>
          <p:nvPr/>
        </p:nvSpPr>
        <p:spPr bwMode="auto">
          <a:xfrm>
            <a:off x="1619672" y="404664"/>
            <a:ext cx="5616624" cy="504056"/>
          </a:xfrm>
          <a:prstGeom prst="rect">
            <a:avLst/>
          </a:prstGeom>
        </p:spPr>
        <p:txBody>
          <a:bodyPr wrap="none" fromWordArt="1">
            <a:prstTxWarp prst="textPlain">
              <a:avLst>
                <a:gd name="adj" fmla="val 50000"/>
              </a:avLst>
            </a:prstTxWarp>
          </a:bodyPr>
          <a:lstStyle/>
          <a:p>
            <a:pPr algn="ctr"/>
            <a:r>
              <a:rPr lang="en-US" sz="3600" b="1" kern="10" dirty="0">
                <a:ln w="1905"/>
                <a:solidFill>
                  <a:srgbClr val="00B050"/>
                </a:solidFill>
                <a:effectLst>
                  <a:innerShdw blurRad="69850" dist="43180" dir="5400000">
                    <a:srgbClr val="000000">
                      <a:alpha val="65000"/>
                    </a:srgbClr>
                  </a:innerShdw>
                </a:effectLst>
                <a:latin typeface="Cambria" pitchFamily="18" charset="0"/>
              </a:rPr>
              <a:t>1. </a:t>
            </a:r>
            <a:r>
              <a:rPr lang="en-US" sz="3600" b="1" kern="10" dirty="0" err="1">
                <a:ln w="1905"/>
                <a:solidFill>
                  <a:srgbClr val="00B050"/>
                </a:solidFill>
                <a:effectLst>
                  <a:innerShdw blurRad="69850" dist="43180" dir="5400000">
                    <a:srgbClr val="000000">
                      <a:alpha val="65000"/>
                    </a:srgbClr>
                  </a:innerShdw>
                </a:effectLst>
                <a:latin typeface="Cambria" pitchFamily="18" charset="0"/>
              </a:rPr>
              <a:t>Soal</a:t>
            </a:r>
            <a:r>
              <a:rPr lang="en-US" sz="3600" b="1" kern="10" dirty="0">
                <a:ln w="1905"/>
                <a:solidFill>
                  <a:srgbClr val="00B050"/>
                </a:solidFill>
                <a:effectLst>
                  <a:innerShdw blurRad="69850" dist="43180" dir="5400000">
                    <a:srgbClr val="000000">
                      <a:alpha val="65000"/>
                    </a:srgbClr>
                  </a:innerShdw>
                </a:effectLst>
                <a:latin typeface="Cambria" pitchFamily="18" charset="0"/>
              </a:rPr>
              <a:t> </a:t>
            </a:r>
            <a:r>
              <a:rPr lang="en-US" sz="3600" b="1" kern="10" dirty="0" err="1">
                <a:ln w="1905"/>
                <a:solidFill>
                  <a:srgbClr val="00B050"/>
                </a:solidFill>
                <a:effectLst>
                  <a:innerShdw blurRad="69850" dist="43180" dir="5400000">
                    <a:srgbClr val="000000">
                      <a:alpha val="65000"/>
                    </a:srgbClr>
                  </a:innerShdw>
                </a:effectLst>
                <a:latin typeface="Cambria" pitchFamily="18" charset="0"/>
              </a:rPr>
              <a:t>harus</a:t>
            </a:r>
            <a:r>
              <a:rPr lang="en-US" sz="3600" b="1" kern="10" dirty="0">
                <a:ln w="1905"/>
                <a:solidFill>
                  <a:srgbClr val="00B050"/>
                </a:solidFill>
                <a:effectLst>
                  <a:innerShdw blurRad="69850" dist="43180" dir="5400000">
                    <a:srgbClr val="000000">
                      <a:alpha val="65000"/>
                    </a:srgbClr>
                  </a:innerShdw>
                </a:effectLst>
                <a:latin typeface="Cambria" pitchFamily="18" charset="0"/>
              </a:rPr>
              <a:t> </a:t>
            </a:r>
            <a:r>
              <a:rPr lang="en-US" sz="3600" b="1" kern="10" dirty="0" err="1">
                <a:ln w="1905"/>
                <a:solidFill>
                  <a:srgbClr val="00B050"/>
                </a:solidFill>
                <a:effectLst>
                  <a:innerShdw blurRad="69850" dist="43180" dir="5400000">
                    <a:srgbClr val="000000">
                      <a:alpha val="65000"/>
                    </a:srgbClr>
                  </a:innerShdw>
                </a:effectLst>
                <a:latin typeface="Cambria" pitchFamily="18" charset="0"/>
              </a:rPr>
              <a:t>sesuai</a:t>
            </a:r>
            <a:r>
              <a:rPr lang="en-US" sz="3600" b="1" kern="10" dirty="0">
                <a:ln w="1905"/>
                <a:solidFill>
                  <a:srgbClr val="00B050"/>
                </a:solidFill>
                <a:effectLst>
                  <a:innerShdw blurRad="69850" dist="43180" dir="5400000">
                    <a:srgbClr val="000000">
                      <a:alpha val="65000"/>
                    </a:srgbClr>
                  </a:innerShdw>
                </a:effectLst>
                <a:latin typeface="Cambria" pitchFamily="18" charset="0"/>
              </a:rPr>
              <a:t> </a:t>
            </a:r>
            <a:r>
              <a:rPr lang="en-US" sz="3600" b="1" kern="10" dirty="0" err="1">
                <a:ln w="1905"/>
                <a:solidFill>
                  <a:srgbClr val="00B050"/>
                </a:solidFill>
                <a:effectLst>
                  <a:innerShdw blurRad="69850" dist="43180" dir="5400000">
                    <a:srgbClr val="000000">
                      <a:alpha val="65000"/>
                    </a:srgbClr>
                  </a:innerShdw>
                </a:effectLst>
                <a:latin typeface="Cambria" pitchFamily="18" charset="0"/>
              </a:rPr>
              <a:t>dengan</a:t>
            </a:r>
            <a:r>
              <a:rPr lang="en-US" sz="3600" b="1" kern="10" dirty="0">
                <a:ln w="1905"/>
                <a:solidFill>
                  <a:srgbClr val="00B050"/>
                </a:solidFill>
                <a:effectLst>
                  <a:innerShdw blurRad="69850" dist="43180" dir="5400000">
                    <a:srgbClr val="000000">
                      <a:alpha val="65000"/>
                    </a:srgbClr>
                  </a:innerShdw>
                </a:effectLst>
                <a:latin typeface="Cambria" pitchFamily="18" charset="0"/>
              </a:rPr>
              <a:t> </a:t>
            </a:r>
            <a:r>
              <a:rPr lang="en-US" sz="3600" b="1" kern="10" dirty="0" err="1">
                <a:ln w="1905"/>
                <a:solidFill>
                  <a:srgbClr val="00B050"/>
                </a:solidFill>
                <a:effectLst>
                  <a:innerShdw blurRad="69850" dist="43180" dir="5400000">
                    <a:srgbClr val="000000">
                      <a:alpha val="65000"/>
                    </a:srgbClr>
                  </a:innerShdw>
                </a:effectLst>
                <a:latin typeface="Cambria" pitchFamily="18" charset="0"/>
              </a:rPr>
              <a:t>indikator</a:t>
            </a:r>
            <a:endParaRPr lang="en-US" sz="3600" b="1" kern="10" dirty="0">
              <a:ln w="1905"/>
              <a:solidFill>
                <a:srgbClr val="00B050"/>
              </a:solidFill>
              <a:effectLst>
                <a:innerShdw blurRad="69850" dist="43180" dir="5400000">
                  <a:srgbClr val="000000">
                    <a:alpha val="65000"/>
                  </a:srgbClr>
                </a:innerShdw>
              </a:effectLst>
              <a:latin typeface="Cambria" pitchFamily="18" charset="0"/>
            </a:endParaRPr>
          </a:p>
        </p:txBody>
      </p:sp>
      <p:sp>
        <p:nvSpPr>
          <p:cNvPr id="6" name="TextBox 5"/>
          <p:cNvSpPr txBox="1"/>
          <p:nvPr/>
        </p:nvSpPr>
        <p:spPr>
          <a:xfrm>
            <a:off x="251520" y="1167135"/>
            <a:ext cx="2952328" cy="461665"/>
          </a:xfrm>
          <a:prstGeom prst="rect">
            <a:avLst/>
          </a:prstGeom>
          <a:noFill/>
        </p:spPr>
        <p:txBody>
          <a:bodyPr wrap="square">
            <a:spAutoFit/>
          </a:bodyPr>
          <a:lstStyle/>
          <a:p>
            <a:pPr>
              <a:defRPr/>
            </a:pPr>
            <a:r>
              <a:rPr lang="en-US"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S</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oal </a:t>
            </a:r>
            <a:r>
              <a:rPr lang="en-GB" sz="2400" dirty="0" err="1">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Lebih</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 Baik</a:t>
            </a:r>
          </a:p>
        </p:txBody>
      </p:sp>
      <p:sp>
        <p:nvSpPr>
          <p:cNvPr id="8" name="TextBox 7"/>
          <p:cNvSpPr txBox="1"/>
          <p:nvPr/>
        </p:nvSpPr>
        <p:spPr>
          <a:xfrm>
            <a:off x="395536" y="3200400"/>
            <a:ext cx="8496944" cy="2785378"/>
          </a:xfrm>
          <a:prstGeom prst="rect">
            <a:avLst/>
          </a:prstGeom>
          <a:noFill/>
        </p:spPr>
        <p:txBody>
          <a:bodyPr wrap="square" rtlCol="0">
            <a:spAutoFit/>
          </a:bodyPr>
          <a:lstStyle/>
          <a:p>
            <a:pPr algn="just"/>
            <a:r>
              <a:rPr lang="en-US" sz="1900" b="1" i="1" dirty="0" err="1">
                <a:solidFill>
                  <a:prstClr val="black"/>
                </a:solidFill>
                <a:latin typeface="Trebuchet MS" pitchFamily="34" charset="0"/>
              </a:rPr>
              <a:t>Soal</a:t>
            </a:r>
            <a:r>
              <a:rPr lang="en-US" sz="1900" b="1" i="1" dirty="0">
                <a:solidFill>
                  <a:prstClr val="black"/>
                </a:solidFill>
                <a:latin typeface="Trebuchet MS" pitchFamily="34" charset="0"/>
              </a:rPr>
              <a:t>:</a:t>
            </a:r>
          </a:p>
          <a:p>
            <a:r>
              <a:rPr lang="en-US" sz="2200" dirty="0">
                <a:latin typeface="Trebuchet MS" pitchFamily="34" charset="0"/>
              </a:rPr>
              <a:t>Rika </a:t>
            </a:r>
            <a:r>
              <a:rPr lang="en-US" sz="2200" dirty="0" err="1">
                <a:latin typeface="Trebuchet MS" pitchFamily="34" charset="0"/>
              </a:rPr>
              <a:t>menabung</a:t>
            </a:r>
            <a:r>
              <a:rPr lang="en-US" sz="2200" dirty="0">
                <a:latin typeface="Trebuchet MS" pitchFamily="34" charset="0"/>
              </a:rPr>
              <a:t> </a:t>
            </a:r>
            <a:r>
              <a:rPr lang="en-US" sz="2200" dirty="0" err="1">
                <a:latin typeface="Trebuchet MS" pitchFamily="34" charset="0"/>
              </a:rPr>
              <a:t>di</a:t>
            </a:r>
            <a:r>
              <a:rPr lang="en-US" sz="2200" dirty="0">
                <a:latin typeface="Trebuchet MS" pitchFamily="34" charset="0"/>
              </a:rPr>
              <a:t> </a:t>
            </a:r>
            <a:r>
              <a:rPr lang="id-ID" sz="2200" dirty="0">
                <a:latin typeface="Trebuchet MS" pitchFamily="34" charset="0"/>
              </a:rPr>
              <a:t>b</a:t>
            </a:r>
            <a:r>
              <a:rPr lang="en-US" sz="2200" dirty="0" err="1">
                <a:latin typeface="Trebuchet MS" pitchFamily="34" charset="0"/>
              </a:rPr>
              <a:t>ank</a:t>
            </a:r>
            <a:r>
              <a:rPr lang="en-US" sz="2200" dirty="0">
                <a:latin typeface="Trebuchet MS" pitchFamily="34" charset="0"/>
              </a:rPr>
              <a:t> </a:t>
            </a:r>
            <a:r>
              <a:rPr lang="en-US" sz="2200" dirty="0" err="1">
                <a:latin typeface="Trebuchet MS" pitchFamily="34" charset="0"/>
              </a:rPr>
              <a:t>sebesar</a:t>
            </a:r>
            <a:r>
              <a:rPr lang="en-US" sz="2200" dirty="0">
                <a:latin typeface="Trebuchet MS" pitchFamily="34" charset="0"/>
              </a:rPr>
              <a:t> Rp50.000,00</a:t>
            </a:r>
            <a:r>
              <a:rPr lang="id-ID" sz="2200" dirty="0">
                <a:latin typeface="Trebuchet MS" pitchFamily="34" charset="0"/>
              </a:rPr>
              <a:t>.</a:t>
            </a:r>
            <a:r>
              <a:rPr lang="en-US" sz="2200" dirty="0">
                <a:latin typeface="Trebuchet MS" pitchFamily="34" charset="0"/>
              </a:rPr>
              <a:t> </a:t>
            </a:r>
            <a:r>
              <a:rPr lang="id-ID" sz="2200" dirty="0">
                <a:latin typeface="Trebuchet MS" pitchFamily="34" charset="0"/>
              </a:rPr>
              <a:t>P</a:t>
            </a:r>
            <a:r>
              <a:rPr lang="en-US" sz="2200" dirty="0" err="1">
                <a:latin typeface="Trebuchet MS" pitchFamily="34" charset="0"/>
              </a:rPr>
              <a:t>ada</a:t>
            </a:r>
            <a:r>
              <a:rPr lang="en-US" sz="2200" dirty="0">
                <a:latin typeface="Trebuchet MS" pitchFamily="34" charset="0"/>
              </a:rPr>
              <a:t> </a:t>
            </a:r>
            <a:r>
              <a:rPr lang="en-US" sz="2200" dirty="0" err="1">
                <a:latin typeface="Trebuchet MS" pitchFamily="34" charset="0"/>
              </a:rPr>
              <a:t>akhir</a:t>
            </a:r>
            <a:r>
              <a:rPr lang="en-US" sz="2200" dirty="0">
                <a:latin typeface="Trebuchet MS" pitchFamily="34" charset="0"/>
              </a:rPr>
              <a:t> </a:t>
            </a:r>
            <a:r>
              <a:rPr lang="en-US" sz="2200" dirty="0" err="1">
                <a:latin typeface="Trebuchet MS" pitchFamily="34" charset="0"/>
              </a:rPr>
              <a:t>tahun</a:t>
            </a:r>
            <a:r>
              <a:rPr lang="en-US" sz="2200" dirty="0">
                <a:latin typeface="Trebuchet MS" pitchFamily="34" charset="0"/>
              </a:rPr>
              <a:t> </a:t>
            </a:r>
            <a:r>
              <a:rPr lang="id-ID" sz="2200" dirty="0">
                <a:latin typeface="Trebuchet MS" pitchFamily="34" charset="0"/>
              </a:rPr>
              <a:t>jumlah </a:t>
            </a:r>
            <a:r>
              <a:rPr lang="en-US" sz="2200" dirty="0" err="1">
                <a:latin typeface="Trebuchet MS" pitchFamily="34" charset="0"/>
              </a:rPr>
              <a:t>tabungannya</a:t>
            </a:r>
            <a:r>
              <a:rPr lang="en-US" sz="2200" dirty="0">
                <a:latin typeface="Trebuchet MS" pitchFamily="34" charset="0"/>
              </a:rPr>
              <a:t> </a:t>
            </a:r>
            <a:r>
              <a:rPr lang="id-ID" sz="2200" dirty="0">
                <a:latin typeface="Trebuchet MS" pitchFamily="34" charset="0"/>
              </a:rPr>
              <a:t>menjadi </a:t>
            </a:r>
            <a:r>
              <a:rPr lang="en-US" sz="2200" dirty="0">
                <a:latin typeface="Trebuchet MS" pitchFamily="34" charset="0"/>
              </a:rPr>
              <a:t>Rp55.000,00. </a:t>
            </a:r>
            <a:r>
              <a:rPr lang="id-ID" sz="2200" dirty="0">
                <a:latin typeface="Trebuchet MS" pitchFamily="34" charset="0"/>
              </a:rPr>
              <a:t>P</a:t>
            </a:r>
            <a:r>
              <a:rPr lang="en-US" sz="2200" dirty="0" err="1">
                <a:latin typeface="Trebuchet MS" pitchFamily="34" charset="0"/>
              </a:rPr>
              <a:t>ersentase</a:t>
            </a:r>
            <a:r>
              <a:rPr lang="en-US" sz="2200" dirty="0">
                <a:latin typeface="Trebuchet MS" pitchFamily="34" charset="0"/>
              </a:rPr>
              <a:t> </a:t>
            </a:r>
            <a:r>
              <a:rPr lang="en-US" sz="2200" dirty="0" err="1">
                <a:latin typeface="Trebuchet MS" pitchFamily="34" charset="0"/>
              </a:rPr>
              <a:t>bunga</a:t>
            </a:r>
            <a:r>
              <a:rPr lang="en-US" sz="2200" dirty="0">
                <a:latin typeface="Trebuchet MS" pitchFamily="34" charset="0"/>
              </a:rPr>
              <a:t> yang </a:t>
            </a:r>
            <a:r>
              <a:rPr lang="en-US" sz="2200" dirty="0" err="1">
                <a:latin typeface="Trebuchet MS" pitchFamily="34" charset="0"/>
              </a:rPr>
              <a:t>diberikan</a:t>
            </a:r>
            <a:r>
              <a:rPr lang="en-US" sz="2200" dirty="0">
                <a:latin typeface="Trebuchet MS" pitchFamily="34" charset="0"/>
              </a:rPr>
              <a:t> bank </a:t>
            </a:r>
            <a:r>
              <a:rPr lang="en-US" sz="2200" dirty="0" err="1">
                <a:latin typeface="Trebuchet MS" pitchFamily="34" charset="0"/>
              </a:rPr>
              <a:t>dalam</a:t>
            </a:r>
            <a:r>
              <a:rPr lang="en-US" sz="2200" dirty="0">
                <a:latin typeface="Trebuchet MS" pitchFamily="34" charset="0"/>
              </a:rPr>
              <a:t> </a:t>
            </a:r>
            <a:r>
              <a:rPr lang="en-US" sz="2200" dirty="0" err="1">
                <a:latin typeface="Trebuchet MS" pitchFamily="34" charset="0"/>
              </a:rPr>
              <a:t>setahun</a:t>
            </a:r>
            <a:r>
              <a:rPr lang="en-US" sz="2200" dirty="0">
                <a:latin typeface="Trebuchet MS" pitchFamily="34" charset="0"/>
              </a:rPr>
              <a:t> </a:t>
            </a:r>
            <a:r>
              <a:rPr lang="en-US" sz="2200" dirty="0" err="1">
                <a:latin typeface="Trebuchet MS" pitchFamily="34" charset="0"/>
              </a:rPr>
              <a:t>adalah</a:t>
            </a:r>
            <a:r>
              <a:rPr lang="en-US" sz="2200" dirty="0">
                <a:latin typeface="Trebuchet MS" pitchFamily="34" charset="0"/>
              </a:rPr>
              <a:t> ....</a:t>
            </a:r>
          </a:p>
          <a:p>
            <a:r>
              <a:rPr lang="en-US" sz="2200" dirty="0">
                <a:latin typeface="Trebuchet MS" pitchFamily="34" charset="0"/>
              </a:rPr>
              <a:t>        </a:t>
            </a:r>
            <a:r>
              <a:rPr lang="id-ID" sz="2200" dirty="0">
                <a:latin typeface="Trebuchet MS" pitchFamily="34" charset="0"/>
              </a:rPr>
              <a:t>A</a:t>
            </a:r>
            <a:r>
              <a:rPr lang="en-US" sz="2200" dirty="0">
                <a:latin typeface="Trebuchet MS" pitchFamily="34" charset="0"/>
              </a:rPr>
              <a:t>.  8%</a:t>
            </a:r>
          </a:p>
          <a:p>
            <a:r>
              <a:rPr lang="en-US" sz="2200" dirty="0">
                <a:latin typeface="Trebuchet MS" pitchFamily="34" charset="0"/>
              </a:rPr>
              <a:t>        </a:t>
            </a:r>
            <a:r>
              <a:rPr lang="id-ID" sz="2200" dirty="0">
                <a:latin typeface="Trebuchet MS" pitchFamily="34" charset="0"/>
              </a:rPr>
              <a:t>B</a:t>
            </a:r>
            <a:r>
              <a:rPr lang="en-US" sz="2200" dirty="0">
                <a:latin typeface="Trebuchet MS" pitchFamily="34" charset="0"/>
              </a:rPr>
              <a:t>.  10%</a:t>
            </a:r>
          </a:p>
          <a:p>
            <a:r>
              <a:rPr lang="en-US" sz="2200" dirty="0">
                <a:latin typeface="Trebuchet MS" pitchFamily="34" charset="0"/>
              </a:rPr>
              <a:t>        </a:t>
            </a:r>
            <a:r>
              <a:rPr lang="id-ID" sz="2200" dirty="0">
                <a:latin typeface="Trebuchet MS" pitchFamily="34" charset="0"/>
              </a:rPr>
              <a:t>C</a:t>
            </a:r>
            <a:r>
              <a:rPr lang="en-US" sz="2200" dirty="0">
                <a:latin typeface="Trebuchet MS" pitchFamily="34" charset="0"/>
              </a:rPr>
              <a:t>.  12%</a:t>
            </a:r>
          </a:p>
          <a:p>
            <a:r>
              <a:rPr lang="en-US" sz="2200" dirty="0">
                <a:latin typeface="Trebuchet MS" pitchFamily="34" charset="0"/>
              </a:rPr>
              <a:t>        </a:t>
            </a:r>
            <a:r>
              <a:rPr lang="id-ID" sz="2200" dirty="0">
                <a:latin typeface="Trebuchet MS" pitchFamily="34" charset="0"/>
              </a:rPr>
              <a:t>D</a:t>
            </a:r>
            <a:r>
              <a:rPr lang="en-US" sz="2200" dirty="0">
                <a:latin typeface="Trebuchet MS" pitchFamily="34" charset="0"/>
              </a:rPr>
              <a:t>.  15% </a:t>
            </a:r>
            <a:r>
              <a:rPr lang="en-US" sz="2200" dirty="0">
                <a:solidFill>
                  <a:prstClr val="black"/>
                </a:solidFill>
                <a:latin typeface="Trebuchet MS" pitchFamily="34" charset="0"/>
              </a:rPr>
              <a:t>	</a:t>
            </a:r>
            <a:r>
              <a:rPr lang="en-US" sz="2400" dirty="0">
                <a:solidFill>
                  <a:prstClr val="black"/>
                </a:solidFill>
                <a:latin typeface="Trebuchet MS" pitchFamily="34" charset="0"/>
              </a:rPr>
              <a:t>	</a:t>
            </a:r>
            <a:r>
              <a:rPr lang="en-US" sz="1900" dirty="0">
                <a:solidFill>
                  <a:prstClr val="black"/>
                </a:solidFill>
                <a:latin typeface="Trebuchet MS" pitchFamily="34" charset="0"/>
              </a:rPr>
              <a:t>			</a:t>
            </a:r>
          </a:p>
        </p:txBody>
      </p:sp>
      <p:sp>
        <p:nvSpPr>
          <p:cNvPr id="9" name="TextBox 8"/>
          <p:cNvSpPr txBox="1"/>
          <p:nvPr/>
        </p:nvSpPr>
        <p:spPr>
          <a:xfrm>
            <a:off x="395536" y="1628800"/>
            <a:ext cx="8208912" cy="1415772"/>
          </a:xfrm>
          <a:prstGeom prst="rect">
            <a:avLst/>
          </a:prstGeom>
          <a:noFill/>
          <a:ln>
            <a:solidFill>
              <a:schemeClr val="tx1"/>
            </a:solidFill>
          </a:ln>
        </p:spPr>
        <p:txBody>
          <a:bodyPr wrap="square" rtlCol="0">
            <a:spAutoFit/>
          </a:bodyPr>
          <a:lstStyle/>
          <a:p>
            <a:r>
              <a:rPr lang="en-US" sz="2000" b="1" i="1" dirty="0" err="1">
                <a:solidFill>
                  <a:prstClr val="black"/>
                </a:solidFill>
                <a:latin typeface="Trebuchet MS" pitchFamily="34" charset="0"/>
              </a:rPr>
              <a:t>Indikator</a:t>
            </a:r>
            <a:r>
              <a:rPr lang="en-US" sz="2000" b="1" i="1" dirty="0">
                <a:solidFill>
                  <a:prstClr val="black"/>
                </a:solidFill>
                <a:latin typeface="Trebuchet MS" pitchFamily="34" charset="0"/>
              </a:rPr>
              <a:t>:</a:t>
            </a:r>
          </a:p>
          <a:p>
            <a:r>
              <a:rPr lang="en-US" sz="2200" dirty="0" err="1">
                <a:solidFill>
                  <a:srgbClr val="000000"/>
                </a:solidFill>
                <a:latin typeface="Trebuchet MS" pitchFamily="34" charset="0"/>
              </a:rPr>
              <a:t>Disajikan</a:t>
            </a:r>
            <a:r>
              <a:rPr lang="en-US" sz="2200" dirty="0">
                <a:solidFill>
                  <a:srgbClr val="000000"/>
                </a:solidFill>
                <a:latin typeface="Trebuchet MS" pitchFamily="34" charset="0"/>
              </a:rPr>
              <a:t> </a:t>
            </a:r>
            <a:r>
              <a:rPr lang="en-US" sz="2200" dirty="0" err="1">
                <a:solidFill>
                  <a:srgbClr val="000000"/>
                </a:solidFill>
                <a:latin typeface="Trebuchet MS" pitchFamily="34" charset="0"/>
              </a:rPr>
              <a:t>besar</a:t>
            </a:r>
            <a:r>
              <a:rPr lang="en-US" sz="2200" dirty="0">
                <a:solidFill>
                  <a:srgbClr val="000000"/>
                </a:solidFill>
                <a:latin typeface="Trebuchet MS" pitchFamily="34" charset="0"/>
              </a:rPr>
              <a:t> </a:t>
            </a:r>
            <a:r>
              <a:rPr lang="en-US" sz="2200" dirty="0" err="1">
                <a:solidFill>
                  <a:srgbClr val="000000"/>
                </a:solidFill>
                <a:latin typeface="Trebuchet MS" pitchFamily="34" charset="0"/>
              </a:rPr>
              <a:t>tabungan</a:t>
            </a:r>
            <a:r>
              <a:rPr lang="en-US" sz="2200" dirty="0">
                <a:solidFill>
                  <a:srgbClr val="000000"/>
                </a:solidFill>
                <a:latin typeface="Trebuchet MS" pitchFamily="34" charset="0"/>
              </a:rPr>
              <a:t> </a:t>
            </a:r>
            <a:r>
              <a:rPr lang="en-US" sz="2200" dirty="0" err="1">
                <a:solidFill>
                  <a:srgbClr val="000000"/>
                </a:solidFill>
                <a:latin typeface="Trebuchet MS" pitchFamily="34" charset="0"/>
              </a:rPr>
              <a:t>mula-mula</a:t>
            </a:r>
            <a:r>
              <a:rPr lang="en-US" sz="2200" dirty="0">
                <a:solidFill>
                  <a:srgbClr val="000000"/>
                </a:solidFill>
                <a:latin typeface="Trebuchet MS" pitchFamily="34" charset="0"/>
              </a:rPr>
              <a:t> </a:t>
            </a:r>
            <a:r>
              <a:rPr lang="en-US" sz="2200" dirty="0" err="1">
                <a:solidFill>
                  <a:srgbClr val="000000"/>
                </a:solidFill>
                <a:latin typeface="Trebuchet MS" pitchFamily="34" charset="0"/>
              </a:rPr>
              <a:t>dan</a:t>
            </a:r>
            <a:r>
              <a:rPr lang="en-US" sz="2200" dirty="0">
                <a:solidFill>
                  <a:srgbClr val="000000"/>
                </a:solidFill>
                <a:latin typeface="Trebuchet MS" pitchFamily="34" charset="0"/>
              </a:rPr>
              <a:t> </a:t>
            </a:r>
            <a:r>
              <a:rPr lang="en-US" sz="2200" dirty="0" err="1">
                <a:solidFill>
                  <a:srgbClr val="000000"/>
                </a:solidFill>
                <a:latin typeface="Trebuchet MS" pitchFamily="34" charset="0"/>
              </a:rPr>
              <a:t>besar</a:t>
            </a:r>
            <a:r>
              <a:rPr lang="en-US" sz="2200" dirty="0">
                <a:solidFill>
                  <a:srgbClr val="000000"/>
                </a:solidFill>
                <a:latin typeface="Trebuchet MS" pitchFamily="34" charset="0"/>
              </a:rPr>
              <a:t> </a:t>
            </a:r>
            <a:r>
              <a:rPr lang="en-US" sz="2200" dirty="0" err="1">
                <a:solidFill>
                  <a:srgbClr val="000000"/>
                </a:solidFill>
                <a:latin typeface="Trebuchet MS" pitchFamily="34" charset="0"/>
              </a:rPr>
              <a:t>tabungan</a:t>
            </a:r>
            <a:r>
              <a:rPr lang="en-US" sz="2200" dirty="0">
                <a:solidFill>
                  <a:srgbClr val="000000"/>
                </a:solidFill>
                <a:latin typeface="Trebuchet MS" pitchFamily="34" charset="0"/>
              </a:rPr>
              <a:t> </a:t>
            </a:r>
            <a:r>
              <a:rPr lang="en-US" sz="2200" dirty="0" err="1">
                <a:solidFill>
                  <a:srgbClr val="000000"/>
                </a:solidFill>
                <a:latin typeface="Trebuchet MS" pitchFamily="34" charset="0"/>
              </a:rPr>
              <a:t>setelah</a:t>
            </a:r>
            <a:r>
              <a:rPr lang="en-US" sz="2200" dirty="0">
                <a:solidFill>
                  <a:srgbClr val="000000"/>
                </a:solidFill>
                <a:latin typeface="Trebuchet MS" pitchFamily="34" charset="0"/>
              </a:rPr>
              <a:t> </a:t>
            </a:r>
            <a:r>
              <a:rPr lang="en-US" sz="2200" dirty="0" err="1">
                <a:solidFill>
                  <a:srgbClr val="000000"/>
                </a:solidFill>
                <a:latin typeface="Trebuchet MS" pitchFamily="34" charset="0"/>
              </a:rPr>
              <a:t>setahun</a:t>
            </a:r>
            <a:r>
              <a:rPr lang="en-US" sz="2200" dirty="0">
                <a:solidFill>
                  <a:srgbClr val="000000"/>
                </a:solidFill>
                <a:latin typeface="Trebuchet MS" pitchFamily="34" charset="0"/>
              </a:rPr>
              <a:t>. </a:t>
            </a:r>
            <a:r>
              <a:rPr lang="en-US" sz="2200" dirty="0" err="1">
                <a:solidFill>
                  <a:srgbClr val="000000"/>
                </a:solidFill>
                <a:latin typeface="Trebuchet MS" pitchFamily="34" charset="0"/>
              </a:rPr>
              <a:t>Siswa</a:t>
            </a:r>
            <a:r>
              <a:rPr lang="en-US" sz="2200" dirty="0">
                <a:solidFill>
                  <a:srgbClr val="000000"/>
                </a:solidFill>
                <a:latin typeface="Trebuchet MS" pitchFamily="34" charset="0"/>
              </a:rPr>
              <a:t> </a:t>
            </a:r>
            <a:r>
              <a:rPr lang="en-US" sz="2200" dirty="0" err="1">
                <a:solidFill>
                  <a:srgbClr val="000000"/>
                </a:solidFill>
                <a:latin typeface="Trebuchet MS" pitchFamily="34" charset="0"/>
              </a:rPr>
              <a:t>dapat</a:t>
            </a:r>
            <a:r>
              <a:rPr lang="en-US" sz="2200" dirty="0">
                <a:solidFill>
                  <a:srgbClr val="000000"/>
                </a:solidFill>
                <a:latin typeface="Trebuchet MS" pitchFamily="34" charset="0"/>
              </a:rPr>
              <a:t> </a:t>
            </a:r>
            <a:r>
              <a:rPr lang="en-US" sz="2200" dirty="0" err="1">
                <a:solidFill>
                  <a:srgbClr val="000000"/>
                </a:solidFill>
                <a:latin typeface="Trebuchet MS" pitchFamily="34" charset="0"/>
              </a:rPr>
              <a:t>menentukan</a:t>
            </a:r>
            <a:r>
              <a:rPr lang="en-US" sz="2200" dirty="0">
                <a:solidFill>
                  <a:srgbClr val="000000"/>
                </a:solidFill>
                <a:latin typeface="Trebuchet MS" pitchFamily="34" charset="0"/>
              </a:rPr>
              <a:t> </a:t>
            </a:r>
            <a:r>
              <a:rPr lang="en-US" sz="2200" b="1" dirty="0" err="1">
                <a:solidFill>
                  <a:srgbClr val="000000"/>
                </a:solidFill>
                <a:latin typeface="Trebuchet MS" pitchFamily="34" charset="0"/>
              </a:rPr>
              <a:t>persentase</a:t>
            </a:r>
            <a:r>
              <a:rPr lang="en-US" sz="2200" b="1" dirty="0">
                <a:solidFill>
                  <a:srgbClr val="000000"/>
                </a:solidFill>
                <a:latin typeface="Trebuchet MS" pitchFamily="34" charset="0"/>
              </a:rPr>
              <a:t> </a:t>
            </a:r>
            <a:r>
              <a:rPr lang="en-US" sz="2200" dirty="0" err="1">
                <a:solidFill>
                  <a:srgbClr val="000000"/>
                </a:solidFill>
                <a:latin typeface="Trebuchet MS" pitchFamily="34" charset="0"/>
              </a:rPr>
              <a:t>bunga</a:t>
            </a:r>
            <a:r>
              <a:rPr lang="en-US" sz="2200" dirty="0">
                <a:solidFill>
                  <a:srgbClr val="000000"/>
                </a:solidFill>
                <a:latin typeface="Trebuchet MS" pitchFamily="34" charset="0"/>
              </a:rPr>
              <a:t> </a:t>
            </a:r>
            <a:r>
              <a:rPr lang="en-US" sz="2200" dirty="0" err="1">
                <a:solidFill>
                  <a:srgbClr val="000000"/>
                </a:solidFill>
                <a:latin typeface="Trebuchet MS" pitchFamily="34" charset="0"/>
              </a:rPr>
              <a:t>setahun</a:t>
            </a:r>
            <a:endParaRPr lang="en-US" sz="2200" dirty="0">
              <a:solidFill>
                <a:prstClr val="black"/>
              </a:solidFill>
              <a:latin typeface="Trebuchet MS" pitchFamily="34" charset="0"/>
            </a:endParaRPr>
          </a:p>
        </p:txBody>
      </p:sp>
    </p:spTree>
    <p:extLst>
      <p:ext uri="{BB962C8B-B14F-4D97-AF65-F5344CB8AC3E}">
        <p14:creationId xmlns:p14="http://schemas.microsoft.com/office/powerpoint/2010/main" val="10832485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0-#ppt_w/2"/>
                                          </p:val>
                                        </p:tav>
                                        <p:tav tm="100000">
                                          <p:val>
                                            <p:strVal val="#ppt_x"/>
                                          </p:val>
                                        </p:tav>
                                      </p:tavLst>
                                    </p:anim>
                                    <p:anim calcmode="lin" valueType="num">
                                      <p:cBhvr additive="base">
                                        <p:cTn id="8" dur="500" fill="hold"/>
                                        <p:tgtEl>
                                          <p:spTgt spid="6"/>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nodeType="clickEffect">
                                  <p:stCondLst>
                                    <p:cond delay="0"/>
                                  </p:stCondLst>
                                  <p:childTnLst>
                                    <p:set>
                                      <p:cBhvr>
                                        <p:cTn id="12" dur="1" fill="hold">
                                          <p:stCondLst>
                                            <p:cond delay="0"/>
                                          </p:stCondLst>
                                        </p:cTn>
                                        <p:tgtEl>
                                          <p:spTgt spid="7">
                                            <p:txEl>
                                              <p:pRg st="0" end="0"/>
                                            </p:txEl>
                                          </p:spTgt>
                                        </p:tgtEl>
                                        <p:attrNameLst>
                                          <p:attrName>style.visibility</p:attrName>
                                        </p:attrNameLst>
                                      </p:cBhvr>
                                      <p:to>
                                        <p:strVal val="visible"/>
                                      </p:to>
                                    </p:set>
                                    <p:anim calcmode="lin" valueType="num">
                                      <p:cBhvr additive="base">
                                        <p:cTn id="13" dur="500" fill="hold"/>
                                        <p:tgtEl>
                                          <p:spTgt spid="7">
                                            <p:txEl>
                                              <p:pRg st="0" end="0"/>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7">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p:cNvSpPr txBox="1"/>
          <p:nvPr/>
        </p:nvSpPr>
        <p:spPr>
          <a:xfrm>
            <a:off x="467544" y="1311151"/>
            <a:ext cx="2952328" cy="461665"/>
          </a:xfrm>
          <a:prstGeom prst="rect">
            <a:avLst/>
          </a:prstGeom>
          <a:noFill/>
        </p:spPr>
        <p:txBody>
          <a:bodyPr wrap="square">
            <a:spAutoFit/>
          </a:bodyPr>
          <a:lstStyle/>
          <a:p>
            <a:pPr>
              <a:defRPr/>
            </a:pPr>
            <a:r>
              <a:rPr lang="en-US"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S</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oal </a:t>
            </a:r>
            <a:r>
              <a:rPr lang="en-US" sz="2400" dirty="0" err="1">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Kurang</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 Baik</a:t>
            </a:r>
          </a:p>
        </p:txBody>
      </p:sp>
      <p:sp>
        <p:nvSpPr>
          <p:cNvPr id="17" name="Text Box 7"/>
          <p:cNvSpPr txBox="1">
            <a:spLocks noChangeArrowheads="1"/>
          </p:cNvSpPr>
          <p:nvPr/>
        </p:nvSpPr>
        <p:spPr bwMode="auto">
          <a:xfrm>
            <a:off x="395535" y="1905000"/>
            <a:ext cx="8424937" cy="3816429"/>
          </a:xfrm>
          <a:prstGeom prst="rect">
            <a:avLst/>
          </a:prstGeom>
          <a:noFill/>
          <a:ln>
            <a:noFill/>
          </a:ln>
        </p:spPr>
        <p:txBody>
          <a:bodyPr wrap="square">
            <a:spAutoFit/>
          </a:bodyPr>
          <a:lstStyle>
            <a:lvl1pPr eaLnBrk="0" hangingPunct="0">
              <a:defRPr>
                <a:solidFill>
                  <a:schemeClr val="tx1"/>
                </a:solidFill>
                <a:latin typeface="Calibri" pitchFamily="34" charset="0"/>
                <a:cs typeface="Arial" pitchFamily="34" charset="0"/>
              </a:defRPr>
            </a:lvl1pPr>
            <a:lvl2pPr marL="742950" indent="-285750" eaLnBrk="0" hangingPunct="0">
              <a:defRPr>
                <a:solidFill>
                  <a:schemeClr val="tx1"/>
                </a:solidFill>
                <a:latin typeface="Calibri" pitchFamily="34" charset="0"/>
                <a:cs typeface="Arial" pitchFamily="34" charset="0"/>
              </a:defRPr>
            </a:lvl2pPr>
            <a:lvl3pPr marL="1143000" indent="-228600" eaLnBrk="0" hangingPunct="0">
              <a:defRPr>
                <a:solidFill>
                  <a:schemeClr val="tx1"/>
                </a:solidFill>
                <a:latin typeface="Calibri" pitchFamily="34" charset="0"/>
                <a:cs typeface="Arial" pitchFamily="34" charset="0"/>
              </a:defRPr>
            </a:lvl3pPr>
            <a:lvl4pPr marL="1600200" indent="-228600" eaLnBrk="0" hangingPunct="0">
              <a:defRPr>
                <a:solidFill>
                  <a:schemeClr val="tx1"/>
                </a:solidFill>
                <a:latin typeface="Calibri" pitchFamily="34" charset="0"/>
                <a:cs typeface="Arial" pitchFamily="34" charset="0"/>
              </a:defRPr>
            </a:lvl4pPr>
            <a:lvl5pPr marL="2057400" indent="-228600" eaLnBrk="0" hangingPunct="0">
              <a:defRPr>
                <a:solidFill>
                  <a:schemeClr val="tx1"/>
                </a:solidFill>
                <a:latin typeface="Calibri" pitchFamily="34" charset="0"/>
                <a:cs typeface="Arial" pitchFamily="34" charset="0"/>
              </a:defRPr>
            </a:lvl5pPr>
            <a:lvl6pPr marL="2514600" indent="-228600"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eaLnBrk="0" fontAlgn="base" hangingPunct="0">
              <a:spcBef>
                <a:spcPct val="0"/>
              </a:spcBef>
              <a:spcAft>
                <a:spcPct val="0"/>
              </a:spcAft>
              <a:defRPr>
                <a:solidFill>
                  <a:schemeClr val="tx1"/>
                </a:solidFill>
                <a:latin typeface="Calibri" pitchFamily="34" charset="0"/>
                <a:cs typeface="Arial" pitchFamily="34" charset="0"/>
              </a:defRPr>
            </a:lvl9pPr>
          </a:lstStyle>
          <a:p>
            <a:pPr marL="88900"/>
            <a:r>
              <a:rPr lang="id-ID" sz="2200" dirty="0">
                <a:solidFill>
                  <a:prstClr val="black"/>
                </a:solidFill>
                <a:latin typeface="Trebuchet MS" pitchFamily="34" charset="0"/>
              </a:rPr>
              <a:t>Penduduk suatu kota terdiri beragam agama, suku bangsa maupun adat istiadat.  Akan tetapi mereka dapat hidup berdampingan dengan damai dan mengedepankan persamaan sehingga melahirkan budaya baru tanpa menghilangkan ciri khas masing-masing.  Proses asosiatif yang dilakukan penduduk kota tersebut merupakan bentuk...</a:t>
            </a:r>
            <a:r>
              <a:rPr lang="en-US" sz="2200" dirty="0">
                <a:solidFill>
                  <a:prstClr val="black"/>
                </a:solidFill>
                <a:latin typeface="Trebuchet MS" pitchFamily="34" charset="0"/>
              </a:rPr>
              <a:t>.</a:t>
            </a:r>
            <a:endParaRPr lang="id-ID" sz="2200" dirty="0">
              <a:solidFill>
                <a:prstClr val="black"/>
              </a:solidFill>
              <a:latin typeface="Trebuchet MS" pitchFamily="34" charset="0"/>
            </a:endParaRPr>
          </a:p>
          <a:p>
            <a:pPr marL="603250" lvl="1" indent="-514350">
              <a:buFont typeface="+mj-lt"/>
              <a:buAutoNum type="alphaUcPeriod"/>
            </a:pPr>
            <a:r>
              <a:rPr lang="en-US" sz="2200" dirty="0" err="1">
                <a:solidFill>
                  <a:prstClr val="black"/>
                </a:solidFill>
                <a:latin typeface="Trebuchet MS" pitchFamily="34" charset="0"/>
              </a:rPr>
              <a:t>urbanisasi</a:t>
            </a:r>
            <a:endParaRPr lang="id-ID" sz="2200" dirty="0">
              <a:solidFill>
                <a:prstClr val="black"/>
              </a:solidFill>
              <a:latin typeface="Trebuchet MS" pitchFamily="34" charset="0"/>
            </a:endParaRPr>
          </a:p>
          <a:p>
            <a:pPr marL="603250" lvl="1" indent="-514350">
              <a:buFont typeface="+mj-lt"/>
              <a:buAutoNum type="alphaUcPeriod"/>
            </a:pPr>
            <a:r>
              <a:rPr lang="id-ID" sz="2200" dirty="0">
                <a:solidFill>
                  <a:prstClr val="black"/>
                </a:solidFill>
                <a:latin typeface="Trebuchet MS" pitchFamily="34" charset="0"/>
              </a:rPr>
              <a:t>asimilasi</a:t>
            </a:r>
          </a:p>
          <a:p>
            <a:pPr marL="603250" lvl="1" indent="-514350">
              <a:buFont typeface="+mj-lt"/>
              <a:buAutoNum type="alphaUcPeriod"/>
            </a:pPr>
            <a:r>
              <a:rPr lang="id-ID" sz="2200" dirty="0">
                <a:solidFill>
                  <a:prstClr val="black"/>
                </a:solidFill>
                <a:latin typeface="Trebuchet MS" pitchFamily="34" charset="0"/>
              </a:rPr>
              <a:t>akomodasi</a:t>
            </a:r>
          </a:p>
          <a:p>
            <a:pPr marL="603250" lvl="1" indent="-514350">
              <a:buFont typeface="+mj-lt"/>
              <a:buAutoNum type="alphaUcPeriod"/>
            </a:pPr>
            <a:r>
              <a:rPr lang="id-ID" sz="2200" dirty="0">
                <a:solidFill>
                  <a:prstClr val="black"/>
                </a:solidFill>
                <a:latin typeface="Trebuchet MS" pitchFamily="34" charset="0"/>
              </a:rPr>
              <a:t>akulturasi</a:t>
            </a:r>
          </a:p>
          <a:p>
            <a:pPr marL="603250" lvl="1" indent="-514350">
              <a:buFont typeface="+mj-lt"/>
              <a:buAutoNum type="alphaUcPeriod"/>
            </a:pPr>
            <a:r>
              <a:rPr lang="en-US" sz="2200" dirty="0">
                <a:solidFill>
                  <a:prstClr val="black"/>
                </a:solidFill>
                <a:latin typeface="Trebuchet MS" pitchFamily="34" charset="0"/>
              </a:rPr>
              <a:t>a</a:t>
            </a:r>
            <a:r>
              <a:rPr lang="id-ID" sz="2200" dirty="0">
                <a:solidFill>
                  <a:prstClr val="black"/>
                </a:solidFill>
                <a:latin typeface="Trebuchet MS" pitchFamily="34" charset="0"/>
              </a:rPr>
              <a:t>daptasi</a:t>
            </a:r>
            <a:r>
              <a:rPr lang="en-US" sz="2200" dirty="0">
                <a:solidFill>
                  <a:prstClr val="black"/>
                </a:solidFill>
                <a:latin typeface="Trebuchet MS" pitchFamily="34" charset="0"/>
              </a:rPr>
              <a:t>	 				</a:t>
            </a:r>
            <a:endParaRPr lang="id-ID" sz="2200" dirty="0">
              <a:solidFill>
                <a:prstClr val="black"/>
              </a:solidFill>
              <a:latin typeface="Trebuchet MS" pitchFamily="34" charset="0"/>
            </a:endParaRPr>
          </a:p>
        </p:txBody>
      </p:sp>
      <p:sp>
        <p:nvSpPr>
          <p:cNvPr id="5" name="WordArt 17"/>
          <p:cNvSpPr>
            <a:spLocks noChangeArrowheads="1" noChangeShapeType="1" noTextEdit="1"/>
          </p:cNvSpPr>
          <p:nvPr/>
        </p:nvSpPr>
        <p:spPr bwMode="auto">
          <a:xfrm>
            <a:off x="1331640" y="404664"/>
            <a:ext cx="6264696" cy="432048"/>
          </a:xfrm>
          <a:prstGeom prst="rect">
            <a:avLst/>
          </a:prstGeom>
        </p:spPr>
        <p:txBody>
          <a:bodyPr wrap="none" fromWordArt="1">
            <a:prstTxWarp prst="textPlain">
              <a:avLst>
                <a:gd name="adj" fmla="val 50000"/>
              </a:avLst>
            </a:prstTxWarp>
          </a:bodyPr>
          <a:lstStyle/>
          <a:p>
            <a:pPr algn="ctr"/>
            <a:r>
              <a:rPr lang="sv-SE" sz="3600" b="1" kern="10" dirty="0">
                <a:ln w="1905"/>
                <a:solidFill>
                  <a:srgbClr val="00B050"/>
                </a:solidFill>
                <a:effectLst>
                  <a:innerShdw blurRad="69850" dist="43180" dir="5400000">
                    <a:srgbClr val="000000">
                      <a:alpha val="65000"/>
                    </a:srgbClr>
                  </a:innerShdw>
                </a:effectLst>
                <a:latin typeface="Cambria" pitchFamily="18" charset="0"/>
              </a:rPr>
              <a:t>2. Pilihan jawaban harus homogen dan logis</a:t>
            </a:r>
          </a:p>
        </p:txBody>
      </p:sp>
      <p:sp>
        <p:nvSpPr>
          <p:cNvPr id="2" name="TextBox 1"/>
          <p:cNvSpPr txBox="1"/>
          <p:nvPr/>
        </p:nvSpPr>
        <p:spPr>
          <a:xfrm>
            <a:off x="6875739" y="5507945"/>
            <a:ext cx="1224136" cy="369332"/>
          </a:xfrm>
          <a:prstGeom prst="rect">
            <a:avLst/>
          </a:prstGeom>
          <a:noFill/>
        </p:spPr>
        <p:txBody>
          <a:bodyPr wrap="square" rtlCol="0">
            <a:spAutoFit/>
          </a:bodyPr>
          <a:lstStyle/>
          <a:p>
            <a:r>
              <a:rPr lang="id-ID" dirty="0">
                <a:solidFill>
                  <a:prstClr val="black"/>
                </a:solidFill>
              </a:rPr>
              <a:t>Kunci: D</a:t>
            </a:r>
          </a:p>
        </p:txBody>
      </p:sp>
    </p:spTree>
    <p:extLst>
      <p:ext uri="{BB962C8B-B14F-4D97-AF65-F5344CB8AC3E}">
        <p14:creationId xmlns:p14="http://schemas.microsoft.com/office/powerpoint/2010/main" val="11878666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6"/>
                                        </p:tgtEl>
                                        <p:attrNameLst>
                                          <p:attrName>style.visibility</p:attrName>
                                        </p:attrNameLst>
                                      </p:cBhvr>
                                      <p:to>
                                        <p:strVal val="visible"/>
                                      </p:to>
                                    </p:set>
                                    <p:anim calcmode="lin" valueType="num">
                                      <p:cBhvr additive="base">
                                        <p:cTn id="13" dur="500" fill="hold"/>
                                        <p:tgtEl>
                                          <p:spTgt spid="16"/>
                                        </p:tgtEl>
                                        <p:attrNameLst>
                                          <p:attrName>ppt_x</p:attrName>
                                        </p:attrNameLst>
                                      </p:cBhvr>
                                      <p:tavLst>
                                        <p:tav tm="0">
                                          <p:val>
                                            <p:strVal val="#ppt_x"/>
                                          </p:val>
                                        </p:tav>
                                        <p:tav tm="100000">
                                          <p:val>
                                            <p:strVal val="#ppt_x"/>
                                          </p:val>
                                        </p:tav>
                                      </p:tavLst>
                                    </p:anim>
                                    <p:anim calcmode="lin" valueType="num">
                                      <p:cBhvr additive="base">
                                        <p:cTn id="14"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nodeType="clickEffect">
                                  <p:stCondLst>
                                    <p:cond delay="0"/>
                                  </p:stCondLst>
                                  <p:childTnLst>
                                    <p:set>
                                      <p:cBhvr>
                                        <p:cTn id="18" dur="1" fill="hold">
                                          <p:stCondLst>
                                            <p:cond delay="0"/>
                                          </p:stCondLst>
                                        </p:cTn>
                                        <p:tgtEl>
                                          <p:spTgt spid="5">
                                            <p:txEl>
                                              <p:pRg st="0" end="0"/>
                                            </p:txEl>
                                          </p:spTgt>
                                        </p:tgtEl>
                                        <p:attrNameLst>
                                          <p:attrName>style.visibility</p:attrName>
                                        </p:attrNameLst>
                                      </p:cBhvr>
                                      <p:to>
                                        <p:strVal val="visible"/>
                                      </p:to>
                                    </p:set>
                                    <p:anim calcmode="lin" valueType="num">
                                      <p:cBhvr additive="base">
                                        <p:cTn id="19" dur="500" fill="hold"/>
                                        <p:tgtEl>
                                          <p:spTgt spid="5">
                                            <p:txEl>
                                              <p:pRg st="0" end="0"/>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5">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395536" y="1383159"/>
            <a:ext cx="2880320" cy="461665"/>
          </a:xfrm>
          <a:prstGeom prst="rect">
            <a:avLst/>
          </a:prstGeom>
          <a:noFill/>
        </p:spPr>
        <p:txBody>
          <a:bodyPr wrap="square">
            <a:spAutoFit/>
          </a:bodyPr>
          <a:lstStyle/>
          <a:p>
            <a:pPr>
              <a:defRPr/>
            </a:pPr>
            <a:r>
              <a:rPr lang="en-US"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S</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oal </a:t>
            </a:r>
            <a:r>
              <a:rPr lang="en-US" sz="2400" dirty="0" err="1">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Lebih</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 Baik</a:t>
            </a:r>
          </a:p>
        </p:txBody>
      </p:sp>
      <p:sp>
        <p:nvSpPr>
          <p:cNvPr id="6" name="Text Box 7"/>
          <p:cNvSpPr txBox="1">
            <a:spLocks noChangeArrowheads="1"/>
          </p:cNvSpPr>
          <p:nvPr/>
        </p:nvSpPr>
        <p:spPr bwMode="auto">
          <a:xfrm>
            <a:off x="395535" y="1988835"/>
            <a:ext cx="8424937" cy="3816429"/>
          </a:xfrm>
          <a:prstGeom prst="rect">
            <a:avLst/>
          </a:prstGeom>
          <a:noFill/>
          <a:ln>
            <a:noFill/>
          </a:ln>
        </p:spPr>
        <p:txBody>
          <a:bodyPr wrap="square">
            <a:spAutoFit/>
          </a:bodyPr>
          <a:lstStyle>
            <a:lvl1pPr eaLnBrk="0" hangingPunct="0">
              <a:defRPr>
                <a:solidFill>
                  <a:schemeClr val="tx1"/>
                </a:solidFill>
                <a:latin typeface="Calibri" pitchFamily="34" charset="0"/>
                <a:cs typeface="Arial" pitchFamily="34" charset="0"/>
              </a:defRPr>
            </a:lvl1pPr>
            <a:lvl2pPr marL="742950" indent="-285750" eaLnBrk="0" hangingPunct="0">
              <a:defRPr>
                <a:solidFill>
                  <a:schemeClr val="tx1"/>
                </a:solidFill>
                <a:latin typeface="Calibri" pitchFamily="34" charset="0"/>
                <a:cs typeface="Arial" pitchFamily="34" charset="0"/>
              </a:defRPr>
            </a:lvl2pPr>
            <a:lvl3pPr marL="1143000" indent="-228600" eaLnBrk="0" hangingPunct="0">
              <a:defRPr>
                <a:solidFill>
                  <a:schemeClr val="tx1"/>
                </a:solidFill>
                <a:latin typeface="Calibri" pitchFamily="34" charset="0"/>
                <a:cs typeface="Arial" pitchFamily="34" charset="0"/>
              </a:defRPr>
            </a:lvl3pPr>
            <a:lvl4pPr marL="1600200" indent="-228600" eaLnBrk="0" hangingPunct="0">
              <a:defRPr>
                <a:solidFill>
                  <a:schemeClr val="tx1"/>
                </a:solidFill>
                <a:latin typeface="Calibri" pitchFamily="34" charset="0"/>
                <a:cs typeface="Arial" pitchFamily="34" charset="0"/>
              </a:defRPr>
            </a:lvl4pPr>
            <a:lvl5pPr marL="2057400" indent="-228600" eaLnBrk="0" hangingPunct="0">
              <a:defRPr>
                <a:solidFill>
                  <a:schemeClr val="tx1"/>
                </a:solidFill>
                <a:latin typeface="Calibri" pitchFamily="34" charset="0"/>
                <a:cs typeface="Arial" pitchFamily="34" charset="0"/>
              </a:defRPr>
            </a:lvl5pPr>
            <a:lvl6pPr marL="2514600" indent="-228600"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eaLnBrk="0" fontAlgn="base" hangingPunct="0">
              <a:spcBef>
                <a:spcPct val="0"/>
              </a:spcBef>
              <a:spcAft>
                <a:spcPct val="0"/>
              </a:spcAft>
              <a:defRPr>
                <a:solidFill>
                  <a:schemeClr val="tx1"/>
                </a:solidFill>
                <a:latin typeface="Calibri" pitchFamily="34" charset="0"/>
                <a:cs typeface="Arial" pitchFamily="34" charset="0"/>
              </a:defRPr>
            </a:lvl9pPr>
          </a:lstStyle>
          <a:p>
            <a:pPr marL="88900"/>
            <a:r>
              <a:rPr lang="id-ID" sz="2200" dirty="0">
                <a:solidFill>
                  <a:prstClr val="black"/>
                </a:solidFill>
                <a:latin typeface="Trebuchet MS" pitchFamily="34" charset="0"/>
              </a:rPr>
              <a:t>Penduduk suatu kota terdiri beragam agama, suku bangsa maupun adat istiadat.  Akan tetapi mereka dapat hidup berdampingan dengan damai dan mengedepankan persamaan sehingga melahirkan budaya baru tanpa menghilangkan ciri khas masing-masing.  Proses asosiatif yang dilakukan penduduk kota tersebut merupakan bentuk...</a:t>
            </a:r>
            <a:r>
              <a:rPr lang="en-US" sz="2200" dirty="0">
                <a:solidFill>
                  <a:prstClr val="black"/>
                </a:solidFill>
                <a:latin typeface="Trebuchet MS" pitchFamily="34" charset="0"/>
              </a:rPr>
              <a:t>.</a:t>
            </a:r>
            <a:endParaRPr lang="id-ID" sz="2200" dirty="0">
              <a:solidFill>
                <a:prstClr val="black"/>
              </a:solidFill>
              <a:latin typeface="Trebuchet MS" pitchFamily="34" charset="0"/>
            </a:endParaRPr>
          </a:p>
          <a:p>
            <a:pPr marL="603250" lvl="1" indent="-514350">
              <a:buFont typeface="+mj-lt"/>
              <a:buAutoNum type="alphaUcPeriod"/>
            </a:pPr>
            <a:r>
              <a:rPr lang="en-US" sz="2200" dirty="0" err="1">
                <a:solidFill>
                  <a:prstClr val="black"/>
                </a:solidFill>
                <a:latin typeface="Trebuchet MS" pitchFamily="34" charset="0"/>
              </a:rPr>
              <a:t>sosialisasi</a:t>
            </a:r>
            <a:endParaRPr lang="id-ID" sz="2200" dirty="0">
              <a:solidFill>
                <a:prstClr val="black"/>
              </a:solidFill>
              <a:latin typeface="Trebuchet MS" pitchFamily="34" charset="0"/>
            </a:endParaRPr>
          </a:p>
          <a:p>
            <a:pPr marL="603250" lvl="1" indent="-514350">
              <a:buFont typeface="+mj-lt"/>
              <a:buAutoNum type="alphaUcPeriod"/>
            </a:pPr>
            <a:r>
              <a:rPr lang="id-ID" sz="2200" dirty="0">
                <a:solidFill>
                  <a:prstClr val="black"/>
                </a:solidFill>
                <a:latin typeface="Trebuchet MS" pitchFamily="34" charset="0"/>
              </a:rPr>
              <a:t>asimilasi</a:t>
            </a:r>
          </a:p>
          <a:p>
            <a:pPr marL="603250" lvl="1" indent="-514350">
              <a:buFont typeface="+mj-lt"/>
              <a:buAutoNum type="alphaUcPeriod"/>
            </a:pPr>
            <a:r>
              <a:rPr lang="id-ID" sz="2200" dirty="0">
                <a:solidFill>
                  <a:prstClr val="black"/>
                </a:solidFill>
                <a:latin typeface="Trebuchet MS" pitchFamily="34" charset="0"/>
              </a:rPr>
              <a:t>akomodasi</a:t>
            </a:r>
          </a:p>
          <a:p>
            <a:pPr marL="603250" lvl="1" indent="-514350">
              <a:buFont typeface="+mj-lt"/>
              <a:buAutoNum type="alphaUcPeriod"/>
            </a:pPr>
            <a:r>
              <a:rPr lang="id-ID" sz="2200" dirty="0">
                <a:solidFill>
                  <a:prstClr val="black"/>
                </a:solidFill>
                <a:latin typeface="Trebuchet MS" pitchFamily="34" charset="0"/>
              </a:rPr>
              <a:t>akulturasi</a:t>
            </a:r>
          </a:p>
          <a:p>
            <a:pPr marL="603250" lvl="1" indent="-514350">
              <a:buFont typeface="+mj-lt"/>
              <a:buAutoNum type="alphaUcPeriod"/>
            </a:pPr>
            <a:r>
              <a:rPr lang="en-US" sz="2200" dirty="0">
                <a:solidFill>
                  <a:prstClr val="black"/>
                </a:solidFill>
                <a:latin typeface="Trebuchet MS" pitchFamily="34" charset="0"/>
              </a:rPr>
              <a:t>a</a:t>
            </a:r>
            <a:r>
              <a:rPr lang="id-ID" sz="2200" dirty="0">
                <a:solidFill>
                  <a:prstClr val="black"/>
                </a:solidFill>
                <a:latin typeface="Trebuchet MS" pitchFamily="34" charset="0"/>
              </a:rPr>
              <a:t>daptasi</a:t>
            </a:r>
            <a:r>
              <a:rPr lang="en-US" sz="2200" dirty="0">
                <a:solidFill>
                  <a:prstClr val="black"/>
                </a:solidFill>
                <a:latin typeface="Trebuchet MS" pitchFamily="34" charset="0"/>
              </a:rPr>
              <a:t>					</a:t>
            </a:r>
            <a:r>
              <a:rPr lang="en-US" sz="2200" dirty="0" err="1">
                <a:solidFill>
                  <a:prstClr val="black"/>
                </a:solidFill>
                <a:latin typeface="Trebuchet MS" pitchFamily="34" charset="0"/>
              </a:rPr>
              <a:t>Kunci</a:t>
            </a:r>
            <a:r>
              <a:rPr lang="en-US" sz="2200" dirty="0">
                <a:solidFill>
                  <a:prstClr val="black"/>
                </a:solidFill>
                <a:latin typeface="Trebuchet MS" pitchFamily="34" charset="0"/>
              </a:rPr>
              <a:t>: D</a:t>
            </a:r>
            <a:endParaRPr lang="id-ID" sz="2200" dirty="0">
              <a:solidFill>
                <a:prstClr val="black"/>
              </a:solidFill>
              <a:latin typeface="Trebuchet MS" pitchFamily="34" charset="0"/>
            </a:endParaRPr>
          </a:p>
        </p:txBody>
      </p:sp>
      <p:sp>
        <p:nvSpPr>
          <p:cNvPr id="8" name="WordArt 17"/>
          <p:cNvSpPr>
            <a:spLocks noChangeArrowheads="1" noChangeShapeType="1" noTextEdit="1"/>
          </p:cNvSpPr>
          <p:nvPr/>
        </p:nvSpPr>
        <p:spPr bwMode="auto">
          <a:xfrm>
            <a:off x="1331640" y="404664"/>
            <a:ext cx="6264696" cy="432048"/>
          </a:xfrm>
          <a:prstGeom prst="rect">
            <a:avLst/>
          </a:prstGeom>
        </p:spPr>
        <p:txBody>
          <a:bodyPr wrap="none" fromWordArt="1">
            <a:prstTxWarp prst="textPlain">
              <a:avLst>
                <a:gd name="adj" fmla="val 50000"/>
              </a:avLst>
            </a:prstTxWarp>
          </a:bodyPr>
          <a:lstStyle/>
          <a:p>
            <a:pPr algn="ctr"/>
            <a:r>
              <a:rPr lang="sv-SE" sz="3600" b="1" kern="10" dirty="0">
                <a:ln w="1905"/>
                <a:solidFill>
                  <a:srgbClr val="00B050"/>
                </a:solidFill>
                <a:effectLst>
                  <a:innerShdw blurRad="69850" dist="43180" dir="5400000">
                    <a:srgbClr val="000000">
                      <a:alpha val="65000"/>
                    </a:srgbClr>
                  </a:innerShdw>
                </a:effectLst>
                <a:latin typeface="Cambria" pitchFamily="18" charset="0"/>
              </a:rPr>
              <a:t>2. Pilihan jawaban harus homogen dan logis</a:t>
            </a:r>
          </a:p>
        </p:txBody>
      </p:sp>
    </p:spTree>
    <p:extLst>
      <p:ext uri="{BB962C8B-B14F-4D97-AF65-F5344CB8AC3E}">
        <p14:creationId xmlns:p14="http://schemas.microsoft.com/office/powerpoint/2010/main" val="17703446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p:cNvSpPr txBox="1"/>
          <p:nvPr/>
        </p:nvSpPr>
        <p:spPr>
          <a:xfrm>
            <a:off x="467544" y="1311151"/>
            <a:ext cx="2952328" cy="461665"/>
          </a:xfrm>
          <a:prstGeom prst="rect">
            <a:avLst/>
          </a:prstGeom>
          <a:noFill/>
        </p:spPr>
        <p:txBody>
          <a:bodyPr wrap="square">
            <a:spAutoFit/>
          </a:bodyPr>
          <a:lstStyle/>
          <a:p>
            <a:pPr>
              <a:defRPr/>
            </a:pPr>
            <a:r>
              <a:rPr lang="en-US"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S</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oal </a:t>
            </a:r>
            <a:r>
              <a:rPr lang="en-US" sz="2400" dirty="0" err="1">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Kurang</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 Baik</a:t>
            </a:r>
          </a:p>
        </p:txBody>
      </p:sp>
      <p:sp>
        <p:nvSpPr>
          <p:cNvPr id="17" name="Text Box 7"/>
          <p:cNvSpPr txBox="1">
            <a:spLocks noChangeArrowheads="1"/>
          </p:cNvSpPr>
          <p:nvPr/>
        </p:nvSpPr>
        <p:spPr bwMode="auto">
          <a:xfrm>
            <a:off x="395535" y="2060848"/>
            <a:ext cx="8424937" cy="3170099"/>
          </a:xfrm>
          <a:prstGeom prst="rect">
            <a:avLst/>
          </a:prstGeom>
          <a:noFill/>
          <a:ln>
            <a:noFill/>
          </a:ln>
        </p:spPr>
        <p:txBody>
          <a:bodyPr wrap="square">
            <a:spAutoFit/>
          </a:bodyPr>
          <a:lstStyle>
            <a:lvl1pPr eaLnBrk="0" hangingPunct="0">
              <a:defRPr>
                <a:solidFill>
                  <a:schemeClr val="tx1"/>
                </a:solidFill>
                <a:latin typeface="Calibri" pitchFamily="34" charset="0"/>
                <a:cs typeface="Arial" pitchFamily="34" charset="0"/>
              </a:defRPr>
            </a:lvl1pPr>
            <a:lvl2pPr marL="742950" indent="-285750" eaLnBrk="0" hangingPunct="0">
              <a:defRPr>
                <a:solidFill>
                  <a:schemeClr val="tx1"/>
                </a:solidFill>
                <a:latin typeface="Calibri" pitchFamily="34" charset="0"/>
                <a:cs typeface="Arial" pitchFamily="34" charset="0"/>
              </a:defRPr>
            </a:lvl2pPr>
            <a:lvl3pPr marL="1143000" indent="-228600" eaLnBrk="0" hangingPunct="0">
              <a:defRPr>
                <a:solidFill>
                  <a:schemeClr val="tx1"/>
                </a:solidFill>
                <a:latin typeface="Calibri" pitchFamily="34" charset="0"/>
                <a:cs typeface="Arial" pitchFamily="34" charset="0"/>
              </a:defRPr>
            </a:lvl3pPr>
            <a:lvl4pPr marL="1600200" indent="-228600" eaLnBrk="0" hangingPunct="0">
              <a:defRPr>
                <a:solidFill>
                  <a:schemeClr val="tx1"/>
                </a:solidFill>
                <a:latin typeface="Calibri" pitchFamily="34" charset="0"/>
                <a:cs typeface="Arial" pitchFamily="34" charset="0"/>
              </a:defRPr>
            </a:lvl4pPr>
            <a:lvl5pPr marL="2057400" indent="-228600" eaLnBrk="0" hangingPunct="0">
              <a:defRPr>
                <a:solidFill>
                  <a:schemeClr val="tx1"/>
                </a:solidFill>
                <a:latin typeface="Calibri" pitchFamily="34" charset="0"/>
                <a:cs typeface="Arial" pitchFamily="34" charset="0"/>
              </a:defRPr>
            </a:lvl5pPr>
            <a:lvl6pPr marL="2514600" indent="-228600"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eaLnBrk="0" fontAlgn="base" hangingPunct="0">
              <a:spcBef>
                <a:spcPct val="0"/>
              </a:spcBef>
              <a:spcAft>
                <a:spcPct val="0"/>
              </a:spcAft>
              <a:defRPr>
                <a:solidFill>
                  <a:schemeClr val="tx1"/>
                </a:solidFill>
                <a:latin typeface="Calibri" pitchFamily="34" charset="0"/>
                <a:cs typeface="Arial" pitchFamily="34" charset="0"/>
              </a:defRPr>
            </a:lvl9pPr>
          </a:lstStyle>
          <a:p>
            <a:pPr marL="273050" indent="-273050">
              <a:spcBef>
                <a:spcPct val="50000"/>
              </a:spcBef>
            </a:pPr>
            <a:r>
              <a:rPr lang="id-ID" sz="2000" dirty="0">
                <a:latin typeface="Times New Roman" panose="02020603050405020304" pitchFamily="18" charset="0"/>
                <a:cs typeface="Times New Roman" panose="02020603050405020304" pitchFamily="18" charset="0"/>
              </a:rPr>
              <a:t>1</a:t>
            </a:r>
            <a:r>
              <a:rPr lang="id-ID" sz="2400" dirty="0">
                <a:latin typeface="Trebuchet MS" pitchFamily="34" charset="0"/>
                <a:cs typeface="Times New Roman" panose="02020603050405020304" pitchFamily="18" charset="0"/>
              </a:rPr>
              <a:t>. </a:t>
            </a:r>
            <a:r>
              <a:rPr lang="id-ID" sz="2200" dirty="0">
                <a:latin typeface="Trebuchet MS" pitchFamily="34" charset="0"/>
                <a:cs typeface="Times New Roman" panose="02020603050405020304" pitchFamily="18" charset="0"/>
              </a:rPr>
              <a:t>Berdasarkan jenis makanannya, kucing, anjing, dan harimau dikelompokkan ke dalam </a:t>
            </a:r>
            <a:r>
              <a:rPr lang="en-US" sz="2200" dirty="0">
                <a:latin typeface="Trebuchet MS" pitchFamily="34" charset="0"/>
                <a:cs typeface="Times New Roman" panose="02020603050405020304" pitchFamily="18" charset="0"/>
              </a:rPr>
              <a:t>….</a:t>
            </a:r>
          </a:p>
          <a:p>
            <a:pPr>
              <a:spcBef>
                <a:spcPct val="50000"/>
              </a:spcBef>
            </a:pPr>
            <a:r>
              <a:rPr lang="en-US" sz="2200" dirty="0">
                <a:latin typeface="Trebuchet MS" pitchFamily="34" charset="0"/>
                <a:cs typeface="Times New Roman" panose="02020603050405020304" pitchFamily="18" charset="0"/>
              </a:rPr>
              <a:t>	</a:t>
            </a:r>
            <a:r>
              <a:rPr lang="id-ID" sz="2200" dirty="0">
                <a:latin typeface="Trebuchet MS" pitchFamily="34" charset="0"/>
                <a:cs typeface="Times New Roman" panose="02020603050405020304" pitchFamily="18" charset="0"/>
              </a:rPr>
              <a:t>A</a:t>
            </a:r>
            <a:r>
              <a:rPr lang="en-US" sz="2200" dirty="0">
                <a:latin typeface="Trebuchet MS" pitchFamily="34" charset="0"/>
                <a:cs typeface="Times New Roman" panose="02020603050405020304" pitchFamily="18" charset="0"/>
              </a:rPr>
              <a:t>.  </a:t>
            </a:r>
            <a:r>
              <a:rPr lang="id-ID" sz="2200" dirty="0">
                <a:latin typeface="Trebuchet MS" pitchFamily="34" charset="0"/>
                <a:cs typeface="Times New Roman" panose="02020603050405020304" pitchFamily="18" charset="0"/>
              </a:rPr>
              <a:t>herbivora</a:t>
            </a:r>
            <a:endParaRPr lang="en-US" sz="2200" dirty="0">
              <a:latin typeface="Trebuchet MS" pitchFamily="34" charset="0"/>
              <a:cs typeface="Times New Roman" panose="02020603050405020304" pitchFamily="18" charset="0"/>
            </a:endParaRPr>
          </a:p>
          <a:p>
            <a:pPr>
              <a:spcBef>
                <a:spcPct val="50000"/>
              </a:spcBef>
            </a:pPr>
            <a:r>
              <a:rPr lang="en-US" sz="2200" dirty="0">
                <a:latin typeface="Trebuchet MS" pitchFamily="34" charset="0"/>
                <a:cs typeface="Times New Roman" panose="02020603050405020304" pitchFamily="18" charset="0"/>
              </a:rPr>
              <a:t>	</a:t>
            </a:r>
            <a:r>
              <a:rPr lang="id-ID" sz="2200" dirty="0">
                <a:latin typeface="Trebuchet MS" pitchFamily="34" charset="0"/>
                <a:cs typeface="Times New Roman" panose="02020603050405020304" pitchFamily="18" charset="0"/>
              </a:rPr>
              <a:t>B</a:t>
            </a:r>
            <a:r>
              <a:rPr lang="en-US" sz="2200" dirty="0">
                <a:latin typeface="Trebuchet MS" pitchFamily="34" charset="0"/>
                <a:cs typeface="Times New Roman" panose="02020603050405020304" pitchFamily="18" charset="0"/>
              </a:rPr>
              <a:t>. </a:t>
            </a:r>
            <a:r>
              <a:rPr lang="id-ID" sz="2200" dirty="0">
                <a:latin typeface="Trebuchet MS" pitchFamily="34" charset="0"/>
                <a:cs typeface="Times New Roman" panose="02020603050405020304" pitchFamily="18" charset="0"/>
              </a:rPr>
              <a:t> karnivora</a:t>
            </a:r>
            <a:endParaRPr lang="en-US" sz="2200" dirty="0">
              <a:latin typeface="Trebuchet MS" pitchFamily="34" charset="0"/>
              <a:cs typeface="Times New Roman" panose="02020603050405020304" pitchFamily="18" charset="0"/>
            </a:endParaRPr>
          </a:p>
          <a:p>
            <a:pPr>
              <a:spcBef>
                <a:spcPct val="50000"/>
              </a:spcBef>
            </a:pPr>
            <a:r>
              <a:rPr lang="en-US" sz="2200" dirty="0">
                <a:latin typeface="Trebuchet MS" pitchFamily="34" charset="0"/>
                <a:cs typeface="Times New Roman" panose="02020603050405020304" pitchFamily="18" charset="0"/>
              </a:rPr>
              <a:t>	</a:t>
            </a:r>
            <a:r>
              <a:rPr lang="id-ID" sz="2200" dirty="0">
                <a:latin typeface="Trebuchet MS" pitchFamily="34" charset="0"/>
                <a:cs typeface="Times New Roman" panose="02020603050405020304" pitchFamily="18" charset="0"/>
              </a:rPr>
              <a:t>C</a:t>
            </a:r>
            <a:r>
              <a:rPr lang="en-US" sz="2200" dirty="0">
                <a:latin typeface="Trebuchet MS" pitchFamily="34" charset="0"/>
                <a:cs typeface="Times New Roman" panose="02020603050405020304" pitchFamily="18" charset="0"/>
              </a:rPr>
              <a:t>.  </a:t>
            </a:r>
            <a:r>
              <a:rPr lang="id-ID" sz="2200" dirty="0">
                <a:latin typeface="Trebuchet MS" pitchFamily="34" charset="0"/>
                <a:cs typeface="Times New Roman" panose="02020603050405020304" pitchFamily="18" charset="0"/>
              </a:rPr>
              <a:t>omnivora</a:t>
            </a:r>
            <a:endParaRPr lang="en-US" sz="2200" dirty="0">
              <a:latin typeface="Trebuchet MS" pitchFamily="34" charset="0"/>
              <a:cs typeface="Times New Roman" panose="02020603050405020304" pitchFamily="18" charset="0"/>
            </a:endParaRPr>
          </a:p>
          <a:p>
            <a:pPr>
              <a:spcBef>
                <a:spcPct val="50000"/>
              </a:spcBef>
            </a:pPr>
            <a:r>
              <a:rPr lang="en-US" sz="2200" dirty="0">
                <a:latin typeface="Trebuchet MS" pitchFamily="34" charset="0"/>
                <a:cs typeface="Times New Roman" panose="02020603050405020304" pitchFamily="18" charset="0"/>
              </a:rPr>
              <a:t>	</a:t>
            </a:r>
            <a:r>
              <a:rPr lang="id-ID" sz="2200" dirty="0">
                <a:latin typeface="Trebuchet MS" pitchFamily="34" charset="0"/>
                <a:cs typeface="Times New Roman" panose="02020603050405020304" pitchFamily="18" charset="0"/>
              </a:rPr>
              <a:t>D</a:t>
            </a:r>
            <a:r>
              <a:rPr lang="en-US" sz="2200" dirty="0">
                <a:latin typeface="Trebuchet MS" pitchFamily="34" charset="0"/>
                <a:cs typeface="Times New Roman" panose="02020603050405020304" pitchFamily="18" charset="0"/>
              </a:rPr>
              <a:t>.  </a:t>
            </a:r>
            <a:r>
              <a:rPr lang="id-ID" sz="2200" dirty="0">
                <a:latin typeface="Trebuchet MS" pitchFamily="34" charset="0"/>
                <a:cs typeface="Times New Roman" panose="02020603050405020304" pitchFamily="18" charset="0"/>
              </a:rPr>
              <a:t>mamalia</a:t>
            </a:r>
            <a:endParaRPr lang="en-US" sz="2200" dirty="0">
              <a:latin typeface="Trebuchet MS" pitchFamily="34" charset="0"/>
              <a:cs typeface="Times New Roman" panose="02020603050405020304" pitchFamily="18" charset="0"/>
            </a:endParaRPr>
          </a:p>
          <a:p>
            <a:pPr marL="603250" lvl="1" indent="-514350"/>
            <a:r>
              <a:rPr lang="en-US" sz="2200" dirty="0">
                <a:solidFill>
                  <a:prstClr val="black"/>
                </a:solidFill>
                <a:latin typeface="Trebuchet MS" pitchFamily="34" charset="0"/>
              </a:rPr>
              <a:t>	 				</a:t>
            </a:r>
            <a:endParaRPr lang="id-ID" sz="2200" dirty="0">
              <a:solidFill>
                <a:prstClr val="black"/>
              </a:solidFill>
              <a:latin typeface="Trebuchet MS" pitchFamily="34" charset="0"/>
            </a:endParaRPr>
          </a:p>
        </p:txBody>
      </p:sp>
      <p:sp>
        <p:nvSpPr>
          <p:cNvPr id="5" name="WordArt 17"/>
          <p:cNvSpPr>
            <a:spLocks noChangeArrowheads="1" noChangeShapeType="1" noTextEdit="1"/>
          </p:cNvSpPr>
          <p:nvPr/>
        </p:nvSpPr>
        <p:spPr bwMode="auto">
          <a:xfrm>
            <a:off x="1331640" y="404664"/>
            <a:ext cx="6264696" cy="432048"/>
          </a:xfrm>
          <a:prstGeom prst="rect">
            <a:avLst/>
          </a:prstGeom>
        </p:spPr>
        <p:txBody>
          <a:bodyPr wrap="none" fromWordArt="1">
            <a:prstTxWarp prst="textPlain">
              <a:avLst>
                <a:gd name="adj" fmla="val 50000"/>
              </a:avLst>
            </a:prstTxWarp>
          </a:bodyPr>
          <a:lstStyle/>
          <a:p>
            <a:pPr algn="ctr"/>
            <a:r>
              <a:rPr lang="sv-SE" sz="3600" b="1" kern="10" dirty="0">
                <a:ln w="1905"/>
                <a:solidFill>
                  <a:srgbClr val="00B050"/>
                </a:solidFill>
                <a:effectLst>
                  <a:innerShdw blurRad="69850" dist="43180" dir="5400000">
                    <a:srgbClr val="000000">
                      <a:alpha val="65000"/>
                    </a:srgbClr>
                  </a:innerShdw>
                </a:effectLst>
                <a:latin typeface="Cambria" pitchFamily="18" charset="0"/>
              </a:rPr>
              <a:t>2. Pilihan jawaban harus homogen dan logis</a:t>
            </a:r>
          </a:p>
        </p:txBody>
      </p:sp>
      <p:sp>
        <p:nvSpPr>
          <p:cNvPr id="2" name="TextBox 1"/>
          <p:cNvSpPr txBox="1"/>
          <p:nvPr/>
        </p:nvSpPr>
        <p:spPr>
          <a:xfrm>
            <a:off x="6875739" y="5507945"/>
            <a:ext cx="1224136" cy="369332"/>
          </a:xfrm>
          <a:prstGeom prst="rect">
            <a:avLst/>
          </a:prstGeom>
          <a:noFill/>
        </p:spPr>
        <p:txBody>
          <a:bodyPr wrap="square" rtlCol="0">
            <a:spAutoFit/>
          </a:bodyPr>
          <a:lstStyle/>
          <a:p>
            <a:r>
              <a:rPr lang="id-ID" dirty="0">
                <a:solidFill>
                  <a:prstClr val="black"/>
                </a:solidFill>
              </a:rPr>
              <a:t>Kunci: D</a:t>
            </a:r>
          </a:p>
        </p:txBody>
      </p:sp>
    </p:spTree>
    <p:extLst>
      <p:ext uri="{BB962C8B-B14F-4D97-AF65-F5344CB8AC3E}">
        <p14:creationId xmlns:p14="http://schemas.microsoft.com/office/powerpoint/2010/main" val="11878666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6"/>
                                        </p:tgtEl>
                                        <p:attrNameLst>
                                          <p:attrName>style.visibility</p:attrName>
                                        </p:attrNameLst>
                                      </p:cBhvr>
                                      <p:to>
                                        <p:strVal val="visible"/>
                                      </p:to>
                                    </p:set>
                                    <p:anim calcmode="lin" valueType="num">
                                      <p:cBhvr additive="base">
                                        <p:cTn id="13" dur="500" fill="hold"/>
                                        <p:tgtEl>
                                          <p:spTgt spid="16"/>
                                        </p:tgtEl>
                                        <p:attrNameLst>
                                          <p:attrName>ppt_x</p:attrName>
                                        </p:attrNameLst>
                                      </p:cBhvr>
                                      <p:tavLst>
                                        <p:tav tm="0">
                                          <p:val>
                                            <p:strVal val="#ppt_x"/>
                                          </p:val>
                                        </p:tav>
                                        <p:tav tm="100000">
                                          <p:val>
                                            <p:strVal val="#ppt_x"/>
                                          </p:val>
                                        </p:tav>
                                      </p:tavLst>
                                    </p:anim>
                                    <p:anim calcmode="lin" valueType="num">
                                      <p:cBhvr additive="base">
                                        <p:cTn id="14"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nodeType="clickEffect">
                                  <p:stCondLst>
                                    <p:cond delay="0"/>
                                  </p:stCondLst>
                                  <p:childTnLst>
                                    <p:set>
                                      <p:cBhvr>
                                        <p:cTn id="18" dur="1" fill="hold">
                                          <p:stCondLst>
                                            <p:cond delay="0"/>
                                          </p:stCondLst>
                                        </p:cTn>
                                        <p:tgtEl>
                                          <p:spTgt spid="5">
                                            <p:txEl>
                                              <p:pRg st="0" end="0"/>
                                            </p:txEl>
                                          </p:spTgt>
                                        </p:tgtEl>
                                        <p:attrNameLst>
                                          <p:attrName>style.visibility</p:attrName>
                                        </p:attrNameLst>
                                      </p:cBhvr>
                                      <p:to>
                                        <p:strVal val="visible"/>
                                      </p:to>
                                    </p:set>
                                    <p:anim calcmode="lin" valueType="num">
                                      <p:cBhvr additive="base">
                                        <p:cTn id="19" dur="500" fill="hold"/>
                                        <p:tgtEl>
                                          <p:spTgt spid="5">
                                            <p:txEl>
                                              <p:pRg st="0" end="0"/>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5">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395536" y="1383159"/>
            <a:ext cx="2880320" cy="461665"/>
          </a:xfrm>
          <a:prstGeom prst="rect">
            <a:avLst/>
          </a:prstGeom>
          <a:noFill/>
        </p:spPr>
        <p:txBody>
          <a:bodyPr wrap="square">
            <a:spAutoFit/>
          </a:bodyPr>
          <a:lstStyle/>
          <a:p>
            <a:pPr>
              <a:defRPr/>
            </a:pPr>
            <a:r>
              <a:rPr lang="en-US"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S</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oal </a:t>
            </a:r>
            <a:r>
              <a:rPr lang="en-US" sz="2400" dirty="0" err="1">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Lebih</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 Baik</a:t>
            </a:r>
          </a:p>
        </p:txBody>
      </p:sp>
      <p:sp>
        <p:nvSpPr>
          <p:cNvPr id="6" name="Text Box 7"/>
          <p:cNvSpPr txBox="1">
            <a:spLocks noChangeArrowheads="1"/>
          </p:cNvSpPr>
          <p:nvPr/>
        </p:nvSpPr>
        <p:spPr bwMode="auto">
          <a:xfrm>
            <a:off x="395535" y="1988835"/>
            <a:ext cx="8424937" cy="3170099"/>
          </a:xfrm>
          <a:prstGeom prst="rect">
            <a:avLst/>
          </a:prstGeom>
          <a:noFill/>
          <a:ln>
            <a:noFill/>
          </a:ln>
        </p:spPr>
        <p:txBody>
          <a:bodyPr wrap="square">
            <a:spAutoFit/>
          </a:bodyPr>
          <a:lstStyle>
            <a:lvl1pPr eaLnBrk="0" hangingPunct="0">
              <a:defRPr>
                <a:solidFill>
                  <a:schemeClr val="tx1"/>
                </a:solidFill>
                <a:latin typeface="Calibri" pitchFamily="34" charset="0"/>
                <a:cs typeface="Arial" pitchFamily="34" charset="0"/>
              </a:defRPr>
            </a:lvl1pPr>
            <a:lvl2pPr marL="742950" indent="-285750" eaLnBrk="0" hangingPunct="0">
              <a:defRPr>
                <a:solidFill>
                  <a:schemeClr val="tx1"/>
                </a:solidFill>
                <a:latin typeface="Calibri" pitchFamily="34" charset="0"/>
                <a:cs typeface="Arial" pitchFamily="34" charset="0"/>
              </a:defRPr>
            </a:lvl2pPr>
            <a:lvl3pPr marL="1143000" indent="-228600" eaLnBrk="0" hangingPunct="0">
              <a:defRPr>
                <a:solidFill>
                  <a:schemeClr val="tx1"/>
                </a:solidFill>
                <a:latin typeface="Calibri" pitchFamily="34" charset="0"/>
                <a:cs typeface="Arial" pitchFamily="34" charset="0"/>
              </a:defRPr>
            </a:lvl3pPr>
            <a:lvl4pPr marL="1600200" indent="-228600" eaLnBrk="0" hangingPunct="0">
              <a:defRPr>
                <a:solidFill>
                  <a:schemeClr val="tx1"/>
                </a:solidFill>
                <a:latin typeface="Calibri" pitchFamily="34" charset="0"/>
                <a:cs typeface="Arial" pitchFamily="34" charset="0"/>
              </a:defRPr>
            </a:lvl4pPr>
            <a:lvl5pPr marL="2057400" indent="-228600" eaLnBrk="0" hangingPunct="0">
              <a:defRPr>
                <a:solidFill>
                  <a:schemeClr val="tx1"/>
                </a:solidFill>
                <a:latin typeface="Calibri" pitchFamily="34" charset="0"/>
                <a:cs typeface="Arial" pitchFamily="34" charset="0"/>
              </a:defRPr>
            </a:lvl5pPr>
            <a:lvl6pPr marL="2514600" indent="-228600"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eaLnBrk="0" fontAlgn="base" hangingPunct="0">
              <a:spcBef>
                <a:spcPct val="0"/>
              </a:spcBef>
              <a:spcAft>
                <a:spcPct val="0"/>
              </a:spcAft>
              <a:defRPr>
                <a:solidFill>
                  <a:schemeClr val="tx1"/>
                </a:solidFill>
                <a:latin typeface="Calibri" pitchFamily="34" charset="0"/>
                <a:cs typeface="Arial" pitchFamily="34" charset="0"/>
              </a:defRPr>
            </a:lvl9pPr>
          </a:lstStyle>
          <a:p>
            <a:pPr marL="273050" indent="-273050">
              <a:spcBef>
                <a:spcPct val="50000"/>
              </a:spcBef>
            </a:pPr>
            <a:r>
              <a:rPr lang="id-ID" sz="2000" dirty="0">
                <a:latin typeface="Times New Roman" panose="02020603050405020304" pitchFamily="18" charset="0"/>
                <a:cs typeface="Times New Roman" panose="02020603050405020304" pitchFamily="18" charset="0"/>
              </a:rPr>
              <a:t>1</a:t>
            </a:r>
            <a:r>
              <a:rPr lang="id-ID" sz="2400" b="1" dirty="0">
                <a:latin typeface="Trebuchet MS" pitchFamily="34" charset="0"/>
                <a:cs typeface="Times New Roman" panose="02020603050405020304" pitchFamily="18" charset="0"/>
              </a:rPr>
              <a:t>. </a:t>
            </a:r>
            <a:r>
              <a:rPr lang="id-ID" sz="2200" b="1" dirty="0">
                <a:latin typeface="Trebuchet MS" pitchFamily="34" charset="0"/>
                <a:cs typeface="Times New Roman" panose="02020603050405020304" pitchFamily="18" charset="0"/>
              </a:rPr>
              <a:t>Berdasarkan jenis makanannya, kucing, anjing, dan kambing berturut-turut dikelompokkan ke dalam </a:t>
            </a:r>
            <a:r>
              <a:rPr lang="en-US" sz="2200" b="1" dirty="0">
                <a:latin typeface="Trebuchet MS" pitchFamily="34" charset="0"/>
                <a:cs typeface="Times New Roman" panose="02020603050405020304" pitchFamily="18" charset="0"/>
              </a:rPr>
              <a:t>….</a:t>
            </a:r>
          </a:p>
          <a:p>
            <a:pPr>
              <a:spcBef>
                <a:spcPct val="50000"/>
              </a:spcBef>
            </a:pPr>
            <a:r>
              <a:rPr lang="en-US" sz="2200" b="1" dirty="0">
                <a:latin typeface="Trebuchet MS" pitchFamily="34" charset="0"/>
                <a:cs typeface="Times New Roman" panose="02020603050405020304" pitchFamily="18" charset="0"/>
              </a:rPr>
              <a:t>	</a:t>
            </a:r>
            <a:r>
              <a:rPr lang="id-ID" sz="2200" b="1" dirty="0">
                <a:latin typeface="Trebuchet MS" pitchFamily="34" charset="0"/>
                <a:cs typeface="Times New Roman" panose="02020603050405020304" pitchFamily="18" charset="0"/>
              </a:rPr>
              <a:t>A</a:t>
            </a:r>
            <a:r>
              <a:rPr lang="en-US" sz="2200" b="1" dirty="0">
                <a:latin typeface="Trebuchet MS" pitchFamily="34" charset="0"/>
                <a:cs typeface="Times New Roman" panose="02020603050405020304" pitchFamily="18" charset="0"/>
              </a:rPr>
              <a:t>.  </a:t>
            </a:r>
            <a:r>
              <a:rPr lang="id-ID" sz="2200" b="1" dirty="0">
                <a:latin typeface="Trebuchet MS" pitchFamily="34" charset="0"/>
                <a:cs typeface="Times New Roman" panose="02020603050405020304" pitchFamily="18" charset="0"/>
              </a:rPr>
              <a:t>herbivora, herbivora, dan karnivora</a:t>
            </a:r>
            <a:endParaRPr lang="en-US" sz="2200" b="1" dirty="0">
              <a:latin typeface="Trebuchet MS" pitchFamily="34" charset="0"/>
              <a:cs typeface="Times New Roman" panose="02020603050405020304" pitchFamily="18" charset="0"/>
            </a:endParaRPr>
          </a:p>
          <a:p>
            <a:pPr>
              <a:spcBef>
                <a:spcPct val="50000"/>
              </a:spcBef>
            </a:pPr>
            <a:r>
              <a:rPr lang="en-US" sz="2200" b="1" dirty="0">
                <a:latin typeface="Trebuchet MS" pitchFamily="34" charset="0"/>
                <a:cs typeface="Times New Roman" panose="02020603050405020304" pitchFamily="18" charset="0"/>
              </a:rPr>
              <a:t>	</a:t>
            </a:r>
            <a:r>
              <a:rPr lang="id-ID" sz="2200" b="1" dirty="0">
                <a:latin typeface="Trebuchet MS" pitchFamily="34" charset="0"/>
                <a:cs typeface="Times New Roman" panose="02020603050405020304" pitchFamily="18" charset="0"/>
              </a:rPr>
              <a:t>B</a:t>
            </a:r>
            <a:r>
              <a:rPr lang="en-US" sz="2200" b="1" dirty="0">
                <a:latin typeface="Trebuchet MS" pitchFamily="34" charset="0"/>
                <a:cs typeface="Times New Roman" panose="02020603050405020304" pitchFamily="18" charset="0"/>
              </a:rPr>
              <a:t>. </a:t>
            </a:r>
            <a:r>
              <a:rPr lang="id-ID" sz="2200" b="1" dirty="0">
                <a:latin typeface="Trebuchet MS" pitchFamily="34" charset="0"/>
                <a:cs typeface="Times New Roman" panose="02020603050405020304" pitchFamily="18" charset="0"/>
              </a:rPr>
              <a:t> herbivora, karnivora, dan omnivora</a:t>
            </a:r>
            <a:endParaRPr lang="en-US" sz="2200" b="1" dirty="0">
              <a:latin typeface="Trebuchet MS" pitchFamily="34" charset="0"/>
              <a:cs typeface="Times New Roman" panose="02020603050405020304" pitchFamily="18" charset="0"/>
            </a:endParaRPr>
          </a:p>
          <a:p>
            <a:pPr>
              <a:spcBef>
                <a:spcPct val="50000"/>
              </a:spcBef>
            </a:pPr>
            <a:r>
              <a:rPr lang="en-US" sz="2200" b="1" dirty="0">
                <a:latin typeface="Trebuchet MS" pitchFamily="34" charset="0"/>
                <a:cs typeface="Times New Roman" panose="02020603050405020304" pitchFamily="18" charset="0"/>
              </a:rPr>
              <a:t>	</a:t>
            </a:r>
            <a:r>
              <a:rPr lang="id-ID" sz="2200" b="1" dirty="0">
                <a:latin typeface="Trebuchet MS" pitchFamily="34" charset="0"/>
                <a:cs typeface="Times New Roman" panose="02020603050405020304" pitchFamily="18" charset="0"/>
              </a:rPr>
              <a:t>C</a:t>
            </a:r>
            <a:r>
              <a:rPr lang="en-US" sz="2200" b="1" dirty="0">
                <a:latin typeface="Trebuchet MS" pitchFamily="34" charset="0"/>
                <a:cs typeface="Times New Roman" panose="02020603050405020304" pitchFamily="18" charset="0"/>
              </a:rPr>
              <a:t>.  </a:t>
            </a:r>
            <a:r>
              <a:rPr lang="id-ID" sz="2200" b="1" dirty="0">
                <a:latin typeface="Trebuchet MS" pitchFamily="34" charset="0"/>
                <a:cs typeface="Times New Roman" panose="02020603050405020304" pitchFamily="18" charset="0"/>
              </a:rPr>
              <a:t>karnivora, karnivora, dan herbivora</a:t>
            </a:r>
            <a:endParaRPr lang="en-US" sz="2200" b="1" dirty="0">
              <a:latin typeface="Trebuchet MS" pitchFamily="34" charset="0"/>
              <a:cs typeface="Times New Roman" panose="02020603050405020304" pitchFamily="18" charset="0"/>
            </a:endParaRPr>
          </a:p>
          <a:p>
            <a:pPr>
              <a:spcBef>
                <a:spcPct val="50000"/>
              </a:spcBef>
            </a:pPr>
            <a:r>
              <a:rPr lang="en-US" sz="2200" b="1" dirty="0">
                <a:latin typeface="Trebuchet MS" pitchFamily="34" charset="0"/>
                <a:cs typeface="Times New Roman" panose="02020603050405020304" pitchFamily="18" charset="0"/>
              </a:rPr>
              <a:t>	</a:t>
            </a:r>
            <a:r>
              <a:rPr lang="id-ID" sz="2200" b="1" dirty="0">
                <a:latin typeface="Trebuchet MS" pitchFamily="34" charset="0"/>
                <a:cs typeface="Times New Roman" panose="02020603050405020304" pitchFamily="18" charset="0"/>
              </a:rPr>
              <a:t>D</a:t>
            </a:r>
            <a:r>
              <a:rPr lang="en-US" sz="2200" b="1" dirty="0">
                <a:latin typeface="Trebuchet MS" pitchFamily="34" charset="0"/>
                <a:cs typeface="Times New Roman" panose="02020603050405020304" pitchFamily="18" charset="0"/>
              </a:rPr>
              <a:t>.  </a:t>
            </a:r>
            <a:r>
              <a:rPr lang="id-ID" sz="2200" b="1" dirty="0">
                <a:latin typeface="Trebuchet MS" pitchFamily="34" charset="0"/>
                <a:cs typeface="Times New Roman" panose="02020603050405020304" pitchFamily="18" charset="0"/>
              </a:rPr>
              <a:t>karnivora, karnivora, dan omnivora</a:t>
            </a:r>
            <a:r>
              <a:rPr lang="en-US" sz="2200" b="1" dirty="0">
                <a:solidFill>
                  <a:prstClr val="black"/>
                </a:solidFill>
                <a:latin typeface="Trebuchet MS" pitchFamily="34" charset="0"/>
              </a:rPr>
              <a:t>	</a:t>
            </a:r>
            <a:r>
              <a:rPr lang="en-US" sz="2200" dirty="0">
                <a:solidFill>
                  <a:prstClr val="black"/>
                </a:solidFill>
                <a:latin typeface="Trebuchet MS" pitchFamily="34" charset="0"/>
              </a:rPr>
              <a:t>			</a:t>
            </a:r>
            <a:endParaRPr lang="id-ID" sz="2200" dirty="0">
              <a:solidFill>
                <a:prstClr val="black"/>
              </a:solidFill>
              <a:latin typeface="Trebuchet MS" pitchFamily="34" charset="0"/>
            </a:endParaRPr>
          </a:p>
        </p:txBody>
      </p:sp>
      <p:sp>
        <p:nvSpPr>
          <p:cNvPr id="8" name="WordArt 17"/>
          <p:cNvSpPr>
            <a:spLocks noChangeArrowheads="1" noChangeShapeType="1" noTextEdit="1"/>
          </p:cNvSpPr>
          <p:nvPr/>
        </p:nvSpPr>
        <p:spPr bwMode="auto">
          <a:xfrm>
            <a:off x="1331640" y="404664"/>
            <a:ext cx="6264696" cy="432048"/>
          </a:xfrm>
          <a:prstGeom prst="rect">
            <a:avLst/>
          </a:prstGeom>
        </p:spPr>
        <p:txBody>
          <a:bodyPr wrap="none" fromWordArt="1">
            <a:prstTxWarp prst="textPlain">
              <a:avLst>
                <a:gd name="adj" fmla="val 50000"/>
              </a:avLst>
            </a:prstTxWarp>
          </a:bodyPr>
          <a:lstStyle/>
          <a:p>
            <a:pPr algn="ctr"/>
            <a:r>
              <a:rPr lang="sv-SE" sz="3600" b="1" kern="10" dirty="0">
                <a:ln w="1905"/>
                <a:solidFill>
                  <a:srgbClr val="00B050"/>
                </a:solidFill>
                <a:effectLst>
                  <a:innerShdw blurRad="69850" dist="43180" dir="5400000">
                    <a:srgbClr val="000000">
                      <a:alpha val="65000"/>
                    </a:srgbClr>
                  </a:innerShdw>
                </a:effectLst>
                <a:latin typeface="Cambria" pitchFamily="18" charset="0"/>
              </a:rPr>
              <a:t>2. Pilihan jawaban harus homogen dan logis</a:t>
            </a:r>
          </a:p>
        </p:txBody>
      </p:sp>
    </p:spTree>
    <p:extLst>
      <p:ext uri="{BB962C8B-B14F-4D97-AF65-F5344CB8AC3E}">
        <p14:creationId xmlns:p14="http://schemas.microsoft.com/office/powerpoint/2010/main" val="17703446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WordArt 17"/>
          <p:cNvSpPr>
            <a:spLocks noChangeArrowheads="1" noChangeShapeType="1" noTextEdit="1"/>
          </p:cNvSpPr>
          <p:nvPr/>
        </p:nvSpPr>
        <p:spPr bwMode="auto">
          <a:xfrm>
            <a:off x="1331640" y="237059"/>
            <a:ext cx="6264696" cy="743669"/>
          </a:xfrm>
          <a:prstGeom prst="rect">
            <a:avLst/>
          </a:prstGeom>
        </p:spPr>
        <p:txBody>
          <a:bodyPr wrap="none" fromWordArt="1">
            <a:prstTxWarp prst="textPlain">
              <a:avLst>
                <a:gd name="adj" fmla="val 50000"/>
              </a:avLst>
            </a:prstTxWarp>
          </a:bodyPr>
          <a:lstStyle/>
          <a:p>
            <a:r>
              <a:rPr lang="sv-SE" sz="3600" b="1" kern="10" dirty="0">
                <a:ln w="1905"/>
                <a:solidFill>
                  <a:srgbClr val="00B050"/>
                </a:solidFill>
                <a:effectLst>
                  <a:innerShdw blurRad="69850" dist="43180" dir="5400000">
                    <a:srgbClr val="000000">
                      <a:alpha val="65000"/>
                    </a:srgbClr>
                  </a:innerShdw>
                </a:effectLst>
                <a:latin typeface="Cambria" pitchFamily="18" charset="0"/>
              </a:rPr>
              <a:t>3. Setiap soal harus mempunyai satu jawaban yang benar</a:t>
            </a:r>
          </a:p>
          <a:p>
            <a:r>
              <a:rPr lang="sv-SE" sz="3600" b="1" kern="10" dirty="0">
                <a:ln w="1905"/>
                <a:solidFill>
                  <a:srgbClr val="00B050"/>
                </a:solidFill>
                <a:effectLst>
                  <a:innerShdw blurRad="69850" dist="43180" dir="5400000">
                    <a:srgbClr val="000000">
                      <a:alpha val="65000"/>
                    </a:srgbClr>
                  </a:innerShdw>
                </a:effectLst>
                <a:latin typeface="Cambria" pitchFamily="18" charset="0"/>
              </a:rPr>
              <a:t>    atau yang paling benar</a:t>
            </a:r>
          </a:p>
        </p:txBody>
      </p:sp>
      <p:sp>
        <p:nvSpPr>
          <p:cNvPr id="9" name="TextBox 8"/>
          <p:cNvSpPr txBox="1"/>
          <p:nvPr/>
        </p:nvSpPr>
        <p:spPr>
          <a:xfrm>
            <a:off x="395536" y="1383159"/>
            <a:ext cx="2952328" cy="461665"/>
          </a:xfrm>
          <a:prstGeom prst="rect">
            <a:avLst/>
          </a:prstGeom>
          <a:noFill/>
        </p:spPr>
        <p:txBody>
          <a:bodyPr wrap="square">
            <a:spAutoFit/>
          </a:bodyPr>
          <a:lstStyle/>
          <a:p>
            <a:pPr>
              <a:defRPr/>
            </a:pPr>
            <a:r>
              <a:rPr lang="en-US"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S</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oal </a:t>
            </a:r>
            <a:r>
              <a:rPr lang="en-US" sz="2400" dirty="0" err="1">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Kurang</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 Baik</a:t>
            </a:r>
          </a:p>
        </p:txBody>
      </p:sp>
      <p:sp>
        <p:nvSpPr>
          <p:cNvPr id="5" name="Content Placeholder 2"/>
          <p:cNvSpPr txBox="1">
            <a:spLocks/>
          </p:cNvSpPr>
          <p:nvPr/>
        </p:nvSpPr>
        <p:spPr>
          <a:xfrm>
            <a:off x="457200" y="1916833"/>
            <a:ext cx="8229600" cy="3960440"/>
          </a:xfrm>
          <a:prstGeom prst="rect">
            <a:avLst/>
          </a:prstGeom>
        </p:spPr>
        <p:txBody>
          <a:bodyPr>
            <a:noAutofit/>
          </a:bodyPr>
          <a:lst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just">
              <a:buFont typeface="Arial" pitchFamily="34" charset="0"/>
              <a:buNone/>
            </a:pPr>
            <a:r>
              <a:rPr lang="id-ID" sz="2400" dirty="0">
                <a:solidFill>
                  <a:prstClr val="black"/>
                </a:solidFill>
                <a:latin typeface="Trebuchet MS" pitchFamily="34" charset="0"/>
              </a:rPr>
              <a:t>Bila diketahui  nomor atom X=11, dan Y = 17, bila X dan Y berikatan membentuk senyawa  XY,maka jenis ikatan yang terjadi adalah ....</a:t>
            </a:r>
          </a:p>
          <a:p>
            <a:pPr marL="514350" indent="-514350" algn="just">
              <a:buFont typeface="Arial" pitchFamily="34" charset="0"/>
              <a:buAutoNum type="alphaUcPeriod"/>
            </a:pPr>
            <a:r>
              <a:rPr lang="id-ID" sz="2400" dirty="0">
                <a:solidFill>
                  <a:prstClr val="black"/>
                </a:solidFill>
                <a:latin typeface="Trebuchet MS" pitchFamily="34" charset="0"/>
              </a:rPr>
              <a:t>Ion</a:t>
            </a:r>
          </a:p>
          <a:p>
            <a:pPr marL="514350" indent="-514350" algn="just">
              <a:buFont typeface="Arial" pitchFamily="34" charset="0"/>
              <a:buAutoNum type="alphaUcPeriod"/>
            </a:pPr>
            <a:r>
              <a:rPr lang="id-ID" sz="2400" dirty="0">
                <a:solidFill>
                  <a:prstClr val="black"/>
                </a:solidFill>
                <a:latin typeface="Trebuchet MS" pitchFamily="34" charset="0"/>
              </a:rPr>
              <a:t>Elektrovalen</a:t>
            </a:r>
          </a:p>
          <a:p>
            <a:pPr marL="514350" indent="-514350" algn="just">
              <a:buFont typeface="Arial" pitchFamily="34" charset="0"/>
              <a:buAutoNum type="alphaUcPeriod"/>
            </a:pPr>
            <a:r>
              <a:rPr lang="id-ID" sz="2400" dirty="0">
                <a:solidFill>
                  <a:prstClr val="black"/>
                </a:solidFill>
                <a:latin typeface="Trebuchet MS" pitchFamily="34" charset="0"/>
              </a:rPr>
              <a:t>Kovalen</a:t>
            </a:r>
          </a:p>
          <a:p>
            <a:pPr marL="514350" indent="-514350" algn="just">
              <a:buFont typeface="Arial" pitchFamily="34" charset="0"/>
              <a:buAutoNum type="alphaUcPeriod"/>
            </a:pPr>
            <a:r>
              <a:rPr lang="id-ID" sz="2400" dirty="0">
                <a:solidFill>
                  <a:prstClr val="black"/>
                </a:solidFill>
                <a:latin typeface="Trebuchet MS" pitchFamily="34" charset="0"/>
              </a:rPr>
              <a:t>Kovalen koordinasi</a:t>
            </a:r>
          </a:p>
          <a:p>
            <a:pPr marL="514350" indent="-514350" algn="just">
              <a:buFont typeface="Arial" pitchFamily="34" charset="0"/>
              <a:buAutoNum type="alphaUcPeriod"/>
            </a:pPr>
            <a:r>
              <a:rPr lang="id-ID" sz="2400" dirty="0">
                <a:solidFill>
                  <a:prstClr val="black"/>
                </a:solidFill>
                <a:latin typeface="Trebuchet MS" pitchFamily="34" charset="0"/>
              </a:rPr>
              <a:t>Kovalen polar  </a:t>
            </a:r>
          </a:p>
          <a:p>
            <a:pPr marL="514350" indent="-514350" algn="just">
              <a:buFont typeface="Arial" pitchFamily="34" charset="0"/>
              <a:buAutoNum type="alphaUcPeriod"/>
            </a:pPr>
            <a:endParaRPr lang="id-ID" sz="2400" dirty="0">
              <a:solidFill>
                <a:prstClr val="black"/>
              </a:solidFill>
              <a:latin typeface="Trebuchet MS" pitchFamily="34" charset="0"/>
            </a:endParaRPr>
          </a:p>
          <a:p>
            <a:pPr marL="0" indent="0" algn="just">
              <a:buFont typeface="Arial" pitchFamily="34" charset="0"/>
              <a:buNone/>
            </a:pPr>
            <a:r>
              <a:rPr lang="id-ID" sz="2400" dirty="0">
                <a:solidFill>
                  <a:prstClr val="black"/>
                </a:solidFill>
                <a:latin typeface="Trebuchet MS" pitchFamily="34" charset="0"/>
              </a:rPr>
              <a:t>						</a:t>
            </a:r>
          </a:p>
        </p:txBody>
      </p:sp>
      <p:sp>
        <p:nvSpPr>
          <p:cNvPr id="2" name="TextBox 1"/>
          <p:cNvSpPr txBox="1"/>
          <p:nvPr/>
        </p:nvSpPr>
        <p:spPr>
          <a:xfrm>
            <a:off x="6660232" y="5373216"/>
            <a:ext cx="1728192" cy="369332"/>
          </a:xfrm>
          <a:prstGeom prst="rect">
            <a:avLst/>
          </a:prstGeom>
          <a:noFill/>
        </p:spPr>
        <p:txBody>
          <a:bodyPr wrap="square" rtlCol="0">
            <a:spAutoFit/>
          </a:bodyPr>
          <a:lstStyle/>
          <a:p>
            <a:r>
              <a:rPr lang="id-ID" dirty="0">
                <a:solidFill>
                  <a:prstClr val="black"/>
                </a:solidFill>
              </a:rPr>
              <a:t>Kunci: A dan B</a:t>
            </a:r>
          </a:p>
        </p:txBody>
      </p:sp>
    </p:spTree>
    <p:extLst>
      <p:ext uri="{BB962C8B-B14F-4D97-AF65-F5344CB8AC3E}">
        <p14:creationId xmlns:p14="http://schemas.microsoft.com/office/powerpoint/2010/main" val="25692604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additive="base">
                                        <p:cTn id="13" dur="500" fill="hold"/>
                                        <p:tgtEl>
                                          <p:spTgt spid="9"/>
                                        </p:tgtEl>
                                        <p:attrNameLst>
                                          <p:attrName>ppt_x</p:attrName>
                                        </p:attrNameLst>
                                      </p:cBhvr>
                                      <p:tavLst>
                                        <p:tav tm="0">
                                          <p:val>
                                            <p:strVal val="0-#ppt_w/2"/>
                                          </p:val>
                                        </p:tav>
                                        <p:tav tm="100000">
                                          <p:val>
                                            <p:strVal val="#ppt_x"/>
                                          </p:val>
                                        </p:tav>
                                      </p:tavLst>
                                    </p:anim>
                                    <p:anim calcmode="lin" valueType="num">
                                      <p:cBhvr additive="base">
                                        <p:cTn id="14" dur="500" fill="hold"/>
                                        <p:tgtEl>
                                          <p:spTgt spid="9"/>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nodeType="clickEffect">
                                  <p:stCondLst>
                                    <p:cond delay="0"/>
                                  </p:stCondLst>
                                  <p:childTnLst>
                                    <p:set>
                                      <p:cBhvr>
                                        <p:cTn id="18" dur="1" fill="hold">
                                          <p:stCondLst>
                                            <p:cond delay="0"/>
                                          </p:stCondLst>
                                        </p:cTn>
                                        <p:tgtEl>
                                          <p:spTgt spid="7">
                                            <p:txEl>
                                              <p:pRg st="0" end="0"/>
                                            </p:txEl>
                                          </p:spTgt>
                                        </p:tgtEl>
                                        <p:attrNameLst>
                                          <p:attrName>style.visibility</p:attrName>
                                        </p:attrNameLst>
                                      </p:cBhvr>
                                      <p:to>
                                        <p:strVal val="visible"/>
                                      </p:to>
                                    </p:set>
                                    <p:anim calcmode="lin" valueType="num">
                                      <p:cBhvr additive="base">
                                        <p:cTn id="19" dur="500" fill="hold"/>
                                        <p:tgtEl>
                                          <p:spTgt spid="7">
                                            <p:txEl>
                                              <p:pRg st="0" end="0"/>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7">
                                            <p:txEl>
                                              <p:pRg st="0" end="0"/>
                                            </p:txEl>
                                          </p:spTgt>
                                        </p:tgtEl>
                                        <p:attrNameLst>
                                          <p:attrName>ppt_y</p:attrName>
                                        </p:attrNameLst>
                                      </p:cBhvr>
                                      <p:tavLst>
                                        <p:tav tm="0">
                                          <p:val>
                                            <p:strVal val="#ppt_y"/>
                                          </p:val>
                                        </p:tav>
                                        <p:tav tm="100000">
                                          <p:val>
                                            <p:strVal val="#ppt_y"/>
                                          </p:val>
                                        </p:tav>
                                      </p:tavLst>
                                    </p:anim>
                                  </p:childTnLst>
                                </p:cTn>
                              </p:par>
                              <p:par>
                                <p:cTn id="21" presetID="2" presetClass="entr" presetSubtype="2" fill="hold" nodeType="withEffect">
                                  <p:stCondLst>
                                    <p:cond delay="0"/>
                                  </p:stCondLst>
                                  <p:childTnLst>
                                    <p:set>
                                      <p:cBhvr>
                                        <p:cTn id="22" dur="1" fill="hold">
                                          <p:stCondLst>
                                            <p:cond delay="0"/>
                                          </p:stCondLst>
                                        </p:cTn>
                                        <p:tgtEl>
                                          <p:spTgt spid="7">
                                            <p:txEl>
                                              <p:pRg st="1" end="1"/>
                                            </p:txEl>
                                          </p:spTgt>
                                        </p:tgtEl>
                                        <p:attrNameLst>
                                          <p:attrName>style.visibility</p:attrName>
                                        </p:attrNameLst>
                                      </p:cBhvr>
                                      <p:to>
                                        <p:strVal val="visible"/>
                                      </p:to>
                                    </p:set>
                                    <p:anim calcmode="lin" valueType="num">
                                      <p:cBhvr additive="base">
                                        <p:cTn id="23" dur="500" fill="hold"/>
                                        <p:tgtEl>
                                          <p:spTgt spid="7">
                                            <p:txEl>
                                              <p:pRg st="1" end="1"/>
                                            </p:txEl>
                                          </p:spTgt>
                                        </p:tgtEl>
                                        <p:attrNameLst>
                                          <p:attrName>ppt_x</p:attrName>
                                        </p:attrNameLst>
                                      </p:cBhvr>
                                      <p:tavLst>
                                        <p:tav tm="0">
                                          <p:val>
                                            <p:strVal val="1+#ppt_w/2"/>
                                          </p:val>
                                        </p:tav>
                                        <p:tav tm="100000">
                                          <p:val>
                                            <p:strVal val="#ppt_x"/>
                                          </p:val>
                                        </p:tav>
                                      </p:tavLst>
                                    </p:anim>
                                    <p:anim calcmode="lin" valueType="num">
                                      <p:cBhvr additive="base">
                                        <p:cTn id="24" dur="500" fill="hold"/>
                                        <p:tgtEl>
                                          <p:spTgt spid="7">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WordArt 17"/>
          <p:cNvSpPr>
            <a:spLocks noChangeArrowheads="1" noChangeShapeType="1" noTextEdit="1"/>
          </p:cNvSpPr>
          <p:nvPr/>
        </p:nvSpPr>
        <p:spPr bwMode="auto">
          <a:xfrm>
            <a:off x="1331640" y="237059"/>
            <a:ext cx="6264696" cy="743669"/>
          </a:xfrm>
          <a:prstGeom prst="rect">
            <a:avLst/>
          </a:prstGeom>
        </p:spPr>
        <p:txBody>
          <a:bodyPr wrap="none" fromWordArt="1">
            <a:prstTxWarp prst="textPlain">
              <a:avLst>
                <a:gd name="adj" fmla="val 50000"/>
              </a:avLst>
            </a:prstTxWarp>
          </a:bodyPr>
          <a:lstStyle/>
          <a:p>
            <a:r>
              <a:rPr lang="sv-SE" sz="3600" b="1" kern="10" dirty="0">
                <a:ln w="1905"/>
                <a:solidFill>
                  <a:srgbClr val="00B050"/>
                </a:solidFill>
                <a:effectLst>
                  <a:innerShdw blurRad="69850" dist="43180" dir="5400000">
                    <a:srgbClr val="000000">
                      <a:alpha val="65000"/>
                    </a:srgbClr>
                  </a:innerShdw>
                </a:effectLst>
                <a:latin typeface="Cambria" pitchFamily="18" charset="0"/>
              </a:rPr>
              <a:t>3. Setiap soal harus mempunyai satu jawaban yang benar</a:t>
            </a:r>
          </a:p>
          <a:p>
            <a:r>
              <a:rPr lang="sv-SE" sz="3600" b="1" kern="10" dirty="0">
                <a:ln w="1905"/>
                <a:solidFill>
                  <a:srgbClr val="00B050"/>
                </a:solidFill>
                <a:effectLst>
                  <a:innerShdw blurRad="69850" dist="43180" dir="5400000">
                    <a:srgbClr val="000000">
                      <a:alpha val="65000"/>
                    </a:srgbClr>
                  </a:innerShdw>
                </a:effectLst>
                <a:latin typeface="Cambria" pitchFamily="18" charset="0"/>
              </a:rPr>
              <a:t>    atau yang paling benar</a:t>
            </a:r>
          </a:p>
        </p:txBody>
      </p:sp>
      <p:sp>
        <p:nvSpPr>
          <p:cNvPr id="6" name="TextBox 5"/>
          <p:cNvSpPr txBox="1"/>
          <p:nvPr/>
        </p:nvSpPr>
        <p:spPr>
          <a:xfrm>
            <a:off x="395536" y="1455167"/>
            <a:ext cx="2880320" cy="461665"/>
          </a:xfrm>
          <a:prstGeom prst="rect">
            <a:avLst/>
          </a:prstGeom>
          <a:noFill/>
        </p:spPr>
        <p:txBody>
          <a:bodyPr wrap="square">
            <a:spAutoFit/>
          </a:bodyPr>
          <a:lstStyle/>
          <a:p>
            <a:pPr>
              <a:defRPr/>
            </a:pPr>
            <a:r>
              <a:rPr lang="en-US"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S</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oal </a:t>
            </a:r>
            <a:r>
              <a:rPr lang="en-US" sz="2400" dirty="0" err="1">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Lebih</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 Baik</a:t>
            </a:r>
          </a:p>
        </p:txBody>
      </p:sp>
      <p:sp>
        <p:nvSpPr>
          <p:cNvPr id="8" name="Content Placeholder 2"/>
          <p:cNvSpPr txBox="1">
            <a:spLocks/>
          </p:cNvSpPr>
          <p:nvPr/>
        </p:nvSpPr>
        <p:spPr>
          <a:xfrm>
            <a:off x="457200" y="1916832"/>
            <a:ext cx="8229600" cy="4525963"/>
          </a:xfrm>
          <a:prstGeom prst="rect">
            <a:avLst/>
          </a:prstGeom>
        </p:spPr>
        <p:txBody>
          <a:bodyPr>
            <a:noAutofit/>
          </a:bodyPr>
          <a:lst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just">
              <a:buFont typeface="Arial" pitchFamily="34" charset="0"/>
              <a:buNone/>
            </a:pPr>
            <a:r>
              <a:rPr lang="id-ID" sz="2400" dirty="0">
                <a:solidFill>
                  <a:prstClr val="black"/>
                </a:solidFill>
                <a:latin typeface="Trebuchet MS" pitchFamily="34" charset="0"/>
              </a:rPr>
              <a:t>Bila diketahui  nomor atom X=11, dan Y = 17, bila X dan Y berikatan membentuk senyawa XY, maka jenis ikatan yang terjadi adalah ....</a:t>
            </a:r>
          </a:p>
          <a:p>
            <a:pPr marL="514350" indent="-514350" algn="just">
              <a:buFont typeface="Arial" pitchFamily="34" charset="0"/>
              <a:buAutoNum type="alphaUcPeriod"/>
            </a:pPr>
            <a:r>
              <a:rPr lang="id-ID" sz="2400" dirty="0">
                <a:solidFill>
                  <a:prstClr val="black"/>
                </a:solidFill>
                <a:latin typeface="Trebuchet MS" pitchFamily="34" charset="0"/>
              </a:rPr>
              <a:t>Elektrovalen</a:t>
            </a:r>
          </a:p>
          <a:p>
            <a:pPr marL="514350" indent="-514350" algn="just">
              <a:buFont typeface="Arial" pitchFamily="34" charset="0"/>
              <a:buAutoNum type="alphaUcPeriod"/>
            </a:pPr>
            <a:r>
              <a:rPr lang="id-ID" sz="2400" dirty="0">
                <a:solidFill>
                  <a:prstClr val="black"/>
                </a:solidFill>
                <a:latin typeface="Trebuchet MS" pitchFamily="34" charset="0"/>
              </a:rPr>
              <a:t>Kovalen</a:t>
            </a:r>
          </a:p>
          <a:p>
            <a:pPr marL="514350" indent="-514350" algn="just">
              <a:buFont typeface="Arial" pitchFamily="34" charset="0"/>
              <a:buAutoNum type="alphaUcPeriod"/>
            </a:pPr>
            <a:r>
              <a:rPr lang="id-ID" sz="2400" dirty="0">
                <a:solidFill>
                  <a:prstClr val="black"/>
                </a:solidFill>
                <a:latin typeface="Trebuchet MS" pitchFamily="34" charset="0"/>
              </a:rPr>
              <a:t>Kovalen polar</a:t>
            </a:r>
          </a:p>
          <a:p>
            <a:pPr marL="514350" indent="-514350" algn="just">
              <a:buFont typeface="Arial" pitchFamily="34" charset="0"/>
              <a:buAutoNum type="alphaUcPeriod"/>
            </a:pPr>
            <a:r>
              <a:rPr lang="id-ID" sz="2400" dirty="0">
                <a:solidFill>
                  <a:prstClr val="black"/>
                </a:solidFill>
                <a:latin typeface="Trebuchet MS" pitchFamily="34" charset="0"/>
              </a:rPr>
              <a:t>Kovalen non polar</a:t>
            </a:r>
          </a:p>
          <a:p>
            <a:pPr marL="514350" indent="-514350" algn="just">
              <a:buFont typeface="Arial" pitchFamily="34" charset="0"/>
              <a:buAutoNum type="alphaUcPeriod"/>
            </a:pPr>
            <a:r>
              <a:rPr lang="id-ID" sz="2400" dirty="0">
                <a:solidFill>
                  <a:prstClr val="black"/>
                </a:solidFill>
                <a:latin typeface="Trebuchet MS" pitchFamily="34" charset="0"/>
              </a:rPr>
              <a:t>Kovalen koordinasi  </a:t>
            </a:r>
          </a:p>
          <a:p>
            <a:pPr marL="514350" indent="-514350" algn="just">
              <a:buFont typeface="Arial" pitchFamily="34" charset="0"/>
              <a:buAutoNum type="alphaUcPeriod"/>
            </a:pPr>
            <a:endParaRPr lang="id-ID" sz="2400" dirty="0">
              <a:solidFill>
                <a:prstClr val="black"/>
              </a:solidFill>
              <a:latin typeface="Trebuchet MS" pitchFamily="34" charset="0"/>
            </a:endParaRPr>
          </a:p>
          <a:p>
            <a:pPr marL="0" indent="0" algn="just">
              <a:buFont typeface="Arial" pitchFamily="34" charset="0"/>
              <a:buNone/>
            </a:pPr>
            <a:r>
              <a:rPr lang="id-ID" sz="2400" dirty="0">
                <a:solidFill>
                  <a:prstClr val="black"/>
                </a:solidFill>
                <a:latin typeface="Trebuchet MS" pitchFamily="34" charset="0"/>
              </a:rPr>
              <a:t>						Kunci : A </a:t>
            </a:r>
          </a:p>
        </p:txBody>
      </p:sp>
    </p:spTree>
    <p:extLst>
      <p:ext uri="{BB962C8B-B14F-4D97-AF65-F5344CB8AC3E}">
        <p14:creationId xmlns:p14="http://schemas.microsoft.com/office/powerpoint/2010/main" val="42277179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 name="Straight Connector 2"/>
          <p:cNvCxnSpPr/>
          <p:nvPr/>
        </p:nvCxnSpPr>
        <p:spPr>
          <a:xfrm>
            <a:off x="0" y="1196752"/>
            <a:ext cx="91440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WordArt 17"/>
          <p:cNvSpPr>
            <a:spLocks noChangeArrowheads="1" noChangeShapeType="1" noTextEdit="1"/>
          </p:cNvSpPr>
          <p:nvPr/>
        </p:nvSpPr>
        <p:spPr bwMode="auto">
          <a:xfrm>
            <a:off x="2195736" y="404664"/>
            <a:ext cx="4464496" cy="527645"/>
          </a:xfrm>
          <a:prstGeom prst="rect">
            <a:avLst/>
          </a:prstGeom>
        </p:spPr>
        <p:txBody>
          <a:bodyPr wrap="none" fromWordArt="1">
            <a:prstTxWarp prst="textPlain">
              <a:avLst>
                <a:gd name="adj" fmla="val 50000"/>
              </a:avLst>
            </a:prstTxWarp>
          </a:bodyPr>
          <a:lstStyle/>
          <a:p>
            <a:pPr algn="ctr"/>
            <a:r>
              <a:rPr lang="en-US" sz="3600" b="1" kern="10" dirty="0" err="1">
                <a:ln w="1905"/>
                <a:solidFill>
                  <a:srgbClr val="00B050"/>
                </a:solidFill>
                <a:effectLst>
                  <a:innerShdw blurRad="69850" dist="43180" dir="5400000">
                    <a:srgbClr val="000000">
                      <a:alpha val="65000"/>
                    </a:srgbClr>
                  </a:innerShdw>
                </a:effectLst>
                <a:latin typeface="Cambria" pitchFamily="18" charset="0"/>
              </a:rPr>
              <a:t>Pengertian</a:t>
            </a:r>
            <a:r>
              <a:rPr lang="en-US" sz="3600" b="1" kern="10" dirty="0">
                <a:ln w="1905"/>
                <a:solidFill>
                  <a:srgbClr val="00B050"/>
                </a:solidFill>
                <a:effectLst>
                  <a:innerShdw blurRad="69850" dist="43180" dir="5400000">
                    <a:srgbClr val="000000">
                      <a:alpha val="65000"/>
                    </a:srgbClr>
                  </a:innerShdw>
                </a:effectLst>
                <a:latin typeface="Cambria" pitchFamily="18" charset="0"/>
              </a:rPr>
              <a:t> </a:t>
            </a:r>
            <a:r>
              <a:rPr lang="en-US" sz="3600" b="1" kern="10" dirty="0" err="1">
                <a:ln w="1905"/>
                <a:solidFill>
                  <a:srgbClr val="00B050"/>
                </a:solidFill>
                <a:effectLst>
                  <a:innerShdw blurRad="69850" dist="43180" dir="5400000">
                    <a:srgbClr val="000000">
                      <a:alpha val="65000"/>
                    </a:srgbClr>
                  </a:innerShdw>
                </a:effectLst>
                <a:latin typeface="Cambria" pitchFamily="18" charset="0"/>
              </a:rPr>
              <a:t>dan</a:t>
            </a:r>
            <a:r>
              <a:rPr lang="en-US" sz="3600" b="1" kern="10" dirty="0">
                <a:ln w="1905"/>
                <a:solidFill>
                  <a:srgbClr val="00B050"/>
                </a:solidFill>
                <a:effectLst>
                  <a:innerShdw blurRad="69850" dist="43180" dir="5400000">
                    <a:srgbClr val="000000">
                      <a:alpha val="65000"/>
                    </a:srgbClr>
                  </a:innerShdw>
                </a:effectLst>
                <a:latin typeface="Cambria" pitchFamily="18" charset="0"/>
              </a:rPr>
              <a:t> </a:t>
            </a:r>
            <a:r>
              <a:rPr lang="en-US" sz="3600" b="1" kern="10" dirty="0" err="1">
                <a:ln w="1905"/>
                <a:solidFill>
                  <a:srgbClr val="00B050"/>
                </a:solidFill>
                <a:effectLst>
                  <a:innerShdw blurRad="69850" dist="43180" dir="5400000">
                    <a:srgbClr val="000000">
                      <a:alpha val="65000"/>
                    </a:srgbClr>
                  </a:innerShdw>
                </a:effectLst>
                <a:latin typeface="Cambria" pitchFamily="18" charset="0"/>
              </a:rPr>
              <a:t>Konsep</a:t>
            </a:r>
            <a:endParaRPr lang="id-ID" sz="3600" b="1" kern="10" dirty="0">
              <a:ln w="1905"/>
              <a:solidFill>
                <a:srgbClr val="00B050"/>
              </a:solidFill>
              <a:effectLst>
                <a:innerShdw blurRad="69850" dist="43180" dir="5400000">
                  <a:srgbClr val="000000">
                    <a:alpha val="65000"/>
                  </a:srgbClr>
                </a:innerShdw>
              </a:effectLst>
              <a:latin typeface="Cambria" pitchFamily="18" charset="0"/>
            </a:endParaRPr>
          </a:p>
        </p:txBody>
      </p:sp>
      <p:sp>
        <p:nvSpPr>
          <p:cNvPr id="5" name="Rectangle 1"/>
          <p:cNvSpPr>
            <a:spLocks noChangeArrowheads="1"/>
          </p:cNvSpPr>
          <p:nvPr/>
        </p:nvSpPr>
        <p:spPr bwMode="auto">
          <a:xfrm>
            <a:off x="250825" y="1301854"/>
            <a:ext cx="8642350" cy="4293483"/>
          </a:xfrm>
          <a:prstGeom prst="rect">
            <a:avLst/>
          </a:prstGeom>
          <a:noFill/>
          <a:ln w="9525">
            <a:noFill/>
            <a:miter lim="800000"/>
            <a:headEnd/>
            <a:tailEnd/>
          </a:ln>
        </p:spPr>
        <p:txBody>
          <a:bodyPr>
            <a:spAutoFit/>
          </a:bodyPr>
          <a:lstStyle/>
          <a:p>
            <a:pPr marL="457200" indent="-457200">
              <a:spcBef>
                <a:spcPts val="600"/>
              </a:spcBef>
              <a:buFont typeface="Wingdings" pitchFamily="2" charset="2"/>
              <a:buChar char="q"/>
            </a:pPr>
            <a:r>
              <a:rPr lang="en-US" sz="2300" dirty="0" err="1">
                <a:solidFill>
                  <a:prstClr val="black"/>
                </a:solidFill>
                <a:latin typeface="Trebuchet MS" pitchFamily="34" charset="0"/>
              </a:rPr>
              <a:t>Soal</a:t>
            </a:r>
            <a:r>
              <a:rPr lang="en-US" sz="2300" dirty="0">
                <a:solidFill>
                  <a:prstClr val="black"/>
                </a:solidFill>
                <a:latin typeface="Trebuchet MS" pitchFamily="34" charset="0"/>
              </a:rPr>
              <a:t> </a:t>
            </a:r>
            <a:r>
              <a:rPr lang="en-US" sz="2300" dirty="0" err="1">
                <a:solidFill>
                  <a:prstClr val="black"/>
                </a:solidFill>
                <a:latin typeface="Trebuchet MS" pitchFamily="34" charset="0"/>
              </a:rPr>
              <a:t>bentuk</a:t>
            </a:r>
            <a:r>
              <a:rPr lang="en-US" sz="2300" dirty="0">
                <a:solidFill>
                  <a:prstClr val="black"/>
                </a:solidFill>
                <a:latin typeface="Trebuchet MS" pitchFamily="34" charset="0"/>
              </a:rPr>
              <a:t> </a:t>
            </a:r>
            <a:r>
              <a:rPr lang="en-US" sz="2300" dirty="0" err="1">
                <a:solidFill>
                  <a:prstClr val="black"/>
                </a:solidFill>
                <a:latin typeface="Trebuchet MS" pitchFamily="34" charset="0"/>
              </a:rPr>
              <a:t>pilihan</a:t>
            </a:r>
            <a:r>
              <a:rPr lang="en-US" sz="2300" dirty="0">
                <a:solidFill>
                  <a:prstClr val="black"/>
                </a:solidFill>
                <a:latin typeface="Trebuchet MS" pitchFamily="34" charset="0"/>
              </a:rPr>
              <a:t> </a:t>
            </a:r>
            <a:r>
              <a:rPr lang="en-US" sz="2300" dirty="0" err="1">
                <a:solidFill>
                  <a:prstClr val="black"/>
                </a:solidFill>
                <a:latin typeface="Trebuchet MS" pitchFamily="34" charset="0"/>
              </a:rPr>
              <a:t>ganda</a:t>
            </a:r>
            <a:r>
              <a:rPr lang="en-US" sz="2300" dirty="0">
                <a:solidFill>
                  <a:prstClr val="black"/>
                </a:solidFill>
                <a:latin typeface="Trebuchet MS" pitchFamily="34" charset="0"/>
              </a:rPr>
              <a:t> </a:t>
            </a:r>
            <a:r>
              <a:rPr lang="en-US" sz="2300" dirty="0" err="1">
                <a:solidFill>
                  <a:prstClr val="black"/>
                </a:solidFill>
                <a:latin typeface="Trebuchet MS" pitchFamily="34" charset="0"/>
              </a:rPr>
              <a:t>adalah</a:t>
            </a:r>
            <a:r>
              <a:rPr lang="en-US" sz="2300" dirty="0">
                <a:solidFill>
                  <a:prstClr val="black"/>
                </a:solidFill>
                <a:latin typeface="Trebuchet MS" pitchFamily="34" charset="0"/>
              </a:rPr>
              <a:t> </a:t>
            </a:r>
            <a:r>
              <a:rPr lang="en-US" sz="2300" dirty="0" err="1">
                <a:solidFill>
                  <a:prstClr val="black"/>
                </a:solidFill>
                <a:latin typeface="Trebuchet MS" pitchFamily="34" charset="0"/>
              </a:rPr>
              <a:t>soal</a:t>
            </a:r>
            <a:r>
              <a:rPr lang="en-US" sz="2300" dirty="0">
                <a:solidFill>
                  <a:prstClr val="black"/>
                </a:solidFill>
                <a:latin typeface="Trebuchet MS" pitchFamily="34" charset="0"/>
              </a:rPr>
              <a:t> yang </a:t>
            </a:r>
            <a:r>
              <a:rPr lang="en-US" sz="2300" dirty="0" err="1">
                <a:solidFill>
                  <a:prstClr val="black"/>
                </a:solidFill>
                <a:latin typeface="Trebuchet MS" pitchFamily="34" charset="0"/>
              </a:rPr>
              <a:t>jawabannya</a:t>
            </a:r>
            <a:r>
              <a:rPr lang="en-US" sz="2300" dirty="0">
                <a:solidFill>
                  <a:prstClr val="black"/>
                </a:solidFill>
                <a:latin typeface="Trebuchet MS" pitchFamily="34" charset="0"/>
              </a:rPr>
              <a:t> </a:t>
            </a:r>
            <a:r>
              <a:rPr lang="en-US" sz="2300" dirty="0" err="1">
                <a:solidFill>
                  <a:prstClr val="black"/>
                </a:solidFill>
                <a:latin typeface="Trebuchet MS" pitchFamily="34" charset="0"/>
              </a:rPr>
              <a:t>dipilih</a:t>
            </a:r>
            <a:r>
              <a:rPr lang="en-US" sz="2300" dirty="0">
                <a:solidFill>
                  <a:prstClr val="black"/>
                </a:solidFill>
                <a:latin typeface="Trebuchet MS" pitchFamily="34" charset="0"/>
              </a:rPr>
              <a:t> </a:t>
            </a:r>
            <a:r>
              <a:rPr lang="en-US" sz="2300" dirty="0" err="1">
                <a:solidFill>
                  <a:prstClr val="black"/>
                </a:solidFill>
                <a:latin typeface="Trebuchet MS" pitchFamily="34" charset="0"/>
              </a:rPr>
              <a:t>dari</a:t>
            </a:r>
            <a:r>
              <a:rPr lang="en-US" sz="2300" dirty="0">
                <a:solidFill>
                  <a:prstClr val="black"/>
                </a:solidFill>
                <a:latin typeface="Trebuchet MS" pitchFamily="34" charset="0"/>
              </a:rPr>
              <a:t> </a:t>
            </a:r>
            <a:r>
              <a:rPr lang="en-US" sz="2300" dirty="0" err="1">
                <a:solidFill>
                  <a:prstClr val="black"/>
                </a:solidFill>
                <a:latin typeface="Trebuchet MS" pitchFamily="34" charset="0"/>
              </a:rPr>
              <a:t>beberapa</a:t>
            </a:r>
            <a:r>
              <a:rPr lang="en-US" sz="2300" dirty="0">
                <a:solidFill>
                  <a:prstClr val="black"/>
                </a:solidFill>
                <a:latin typeface="Trebuchet MS" pitchFamily="34" charset="0"/>
              </a:rPr>
              <a:t> </a:t>
            </a:r>
            <a:r>
              <a:rPr lang="en-US" sz="2300" dirty="0" err="1">
                <a:solidFill>
                  <a:prstClr val="black"/>
                </a:solidFill>
                <a:latin typeface="Trebuchet MS" pitchFamily="34" charset="0"/>
              </a:rPr>
              <a:t>kemungkinan</a:t>
            </a:r>
            <a:r>
              <a:rPr lang="en-US" sz="2300" dirty="0">
                <a:solidFill>
                  <a:prstClr val="black"/>
                </a:solidFill>
                <a:latin typeface="Trebuchet MS" pitchFamily="34" charset="0"/>
              </a:rPr>
              <a:t> </a:t>
            </a:r>
            <a:r>
              <a:rPr lang="en-US" sz="2300" dirty="0" err="1">
                <a:solidFill>
                  <a:prstClr val="black"/>
                </a:solidFill>
                <a:latin typeface="Trebuchet MS" pitchFamily="34" charset="0"/>
              </a:rPr>
              <a:t>jawaban</a:t>
            </a:r>
            <a:r>
              <a:rPr lang="en-US" sz="2300" dirty="0">
                <a:solidFill>
                  <a:prstClr val="black"/>
                </a:solidFill>
                <a:latin typeface="Trebuchet MS" pitchFamily="34" charset="0"/>
              </a:rPr>
              <a:t> yang </a:t>
            </a:r>
            <a:r>
              <a:rPr lang="en-US" sz="2300" dirty="0" err="1">
                <a:solidFill>
                  <a:prstClr val="black"/>
                </a:solidFill>
                <a:latin typeface="Trebuchet MS" pitchFamily="34" charset="0"/>
              </a:rPr>
              <a:t>telah</a:t>
            </a:r>
            <a:r>
              <a:rPr lang="en-US" sz="2300" dirty="0">
                <a:solidFill>
                  <a:prstClr val="black"/>
                </a:solidFill>
                <a:latin typeface="Trebuchet MS" pitchFamily="34" charset="0"/>
              </a:rPr>
              <a:t> </a:t>
            </a:r>
            <a:r>
              <a:rPr lang="en-US" sz="2300" dirty="0" err="1">
                <a:solidFill>
                  <a:prstClr val="black"/>
                </a:solidFill>
                <a:latin typeface="Trebuchet MS" pitchFamily="34" charset="0"/>
              </a:rPr>
              <a:t>disediakan</a:t>
            </a:r>
            <a:r>
              <a:rPr lang="en-US" sz="2300" dirty="0">
                <a:solidFill>
                  <a:prstClr val="black"/>
                </a:solidFill>
                <a:latin typeface="Trebuchet MS" pitchFamily="34" charset="0"/>
              </a:rPr>
              <a:t>. </a:t>
            </a:r>
          </a:p>
          <a:p>
            <a:pPr marL="457200" indent="-457200">
              <a:spcBef>
                <a:spcPts val="600"/>
              </a:spcBef>
              <a:buFont typeface="Wingdings" pitchFamily="2" charset="2"/>
              <a:buChar char="q"/>
            </a:pPr>
            <a:r>
              <a:rPr lang="en-US" sz="2300" dirty="0" err="1">
                <a:solidFill>
                  <a:prstClr val="black"/>
                </a:solidFill>
                <a:latin typeface="Trebuchet MS" pitchFamily="34" charset="0"/>
              </a:rPr>
              <a:t>Soal</a:t>
            </a:r>
            <a:r>
              <a:rPr lang="en-US" sz="2300" dirty="0">
                <a:solidFill>
                  <a:prstClr val="black"/>
                </a:solidFill>
                <a:latin typeface="Trebuchet MS" pitchFamily="34" charset="0"/>
              </a:rPr>
              <a:t> </a:t>
            </a:r>
            <a:r>
              <a:rPr lang="en-US" sz="2300" dirty="0" err="1">
                <a:solidFill>
                  <a:prstClr val="black"/>
                </a:solidFill>
                <a:latin typeface="Trebuchet MS" pitchFamily="34" charset="0"/>
              </a:rPr>
              <a:t>pilihan</a:t>
            </a:r>
            <a:r>
              <a:rPr lang="en-US" sz="2300" dirty="0">
                <a:solidFill>
                  <a:prstClr val="black"/>
                </a:solidFill>
                <a:latin typeface="Trebuchet MS" pitchFamily="34" charset="0"/>
              </a:rPr>
              <a:t> </a:t>
            </a:r>
            <a:r>
              <a:rPr lang="en-US" sz="2300" dirty="0" err="1">
                <a:solidFill>
                  <a:prstClr val="black"/>
                </a:solidFill>
                <a:latin typeface="Trebuchet MS" pitchFamily="34" charset="0"/>
              </a:rPr>
              <a:t>ganda</a:t>
            </a:r>
            <a:r>
              <a:rPr lang="en-US" sz="2300" dirty="0">
                <a:solidFill>
                  <a:prstClr val="black"/>
                </a:solidFill>
                <a:latin typeface="Trebuchet MS" pitchFamily="34" charset="0"/>
              </a:rPr>
              <a:t> </a:t>
            </a:r>
            <a:r>
              <a:rPr lang="en-US" sz="2300" dirty="0" err="1">
                <a:solidFill>
                  <a:prstClr val="black"/>
                </a:solidFill>
                <a:latin typeface="Trebuchet MS" pitchFamily="34" charset="0"/>
              </a:rPr>
              <a:t>terdiri</a:t>
            </a:r>
            <a:r>
              <a:rPr lang="en-US" sz="2300" dirty="0">
                <a:solidFill>
                  <a:prstClr val="black"/>
                </a:solidFill>
                <a:latin typeface="Trebuchet MS" pitchFamily="34" charset="0"/>
              </a:rPr>
              <a:t> </a:t>
            </a:r>
            <a:r>
              <a:rPr lang="id-ID" sz="2300" dirty="0">
                <a:solidFill>
                  <a:prstClr val="black"/>
                </a:solidFill>
                <a:latin typeface="Trebuchet MS" pitchFamily="34" charset="0"/>
              </a:rPr>
              <a:t>atas</a:t>
            </a:r>
            <a:r>
              <a:rPr lang="en-US" sz="2300" dirty="0">
                <a:solidFill>
                  <a:prstClr val="black"/>
                </a:solidFill>
                <a:latin typeface="Trebuchet MS" pitchFamily="34" charset="0"/>
              </a:rPr>
              <a:t> </a:t>
            </a:r>
            <a:r>
              <a:rPr lang="en-US" sz="2300" dirty="0" err="1">
                <a:solidFill>
                  <a:prstClr val="black"/>
                </a:solidFill>
                <a:latin typeface="Trebuchet MS" pitchFamily="34" charset="0"/>
              </a:rPr>
              <a:t>pokok</a:t>
            </a:r>
            <a:r>
              <a:rPr lang="en-US" sz="2300" dirty="0">
                <a:solidFill>
                  <a:prstClr val="black"/>
                </a:solidFill>
                <a:latin typeface="Trebuchet MS" pitchFamily="34" charset="0"/>
              </a:rPr>
              <a:t> </a:t>
            </a:r>
            <a:r>
              <a:rPr lang="en-US" sz="2300" dirty="0" err="1">
                <a:solidFill>
                  <a:prstClr val="black"/>
                </a:solidFill>
                <a:latin typeface="Trebuchet MS" pitchFamily="34" charset="0"/>
              </a:rPr>
              <a:t>soal</a:t>
            </a:r>
            <a:r>
              <a:rPr lang="en-US" sz="2300" dirty="0">
                <a:solidFill>
                  <a:prstClr val="black"/>
                </a:solidFill>
                <a:latin typeface="Trebuchet MS" pitchFamily="34" charset="0"/>
              </a:rPr>
              <a:t> (</a:t>
            </a:r>
            <a:r>
              <a:rPr lang="en-US" sz="2300" i="1" dirty="0">
                <a:solidFill>
                  <a:prstClr val="black"/>
                </a:solidFill>
                <a:latin typeface="Trebuchet MS" pitchFamily="34" charset="0"/>
              </a:rPr>
              <a:t>stem</a:t>
            </a:r>
            <a:r>
              <a:rPr lang="en-US" sz="2300" dirty="0">
                <a:solidFill>
                  <a:prstClr val="black"/>
                </a:solidFill>
                <a:latin typeface="Trebuchet MS" pitchFamily="34" charset="0"/>
              </a:rPr>
              <a:t>) </a:t>
            </a:r>
            <a:r>
              <a:rPr lang="en-US" sz="2300" dirty="0" err="1">
                <a:solidFill>
                  <a:prstClr val="black"/>
                </a:solidFill>
                <a:latin typeface="Trebuchet MS" pitchFamily="34" charset="0"/>
              </a:rPr>
              <a:t>dan</a:t>
            </a:r>
            <a:r>
              <a:rPr lang="en-US" sz="2300" dirty="0">
                <a:solidFill>
                  <a:prstClr val="black"/>
                </a:solidFill>
                <a:latin typeface="Trebuchet MS" pitchFamily="34" charset="0"/>
              </a:rPr>
              <a:t> </a:t>
            </a:r>
            <a:r>
              <a:rPr lang="en-US" sz="2300" dirty="0" err="1">
                <a:solidFill>
                  <a:prstClr val="black"/>
                </a:solidFill>
                <a:latin typeface="Trebuchet MS" pitchFamily="34" charset="0"/>
              </a:rPr>
              <a:t>pilihan</a:t>
            </a:r>
            <a:r>
              <a:rPr lang="en-US" sz="2300" dirty="0">
                <a:solidFill>
                  <a:prstClr val="black"/>
                </a:solidFill>
                <a:latin typeface="Trebuchet MS" pitchFamily="34" charset="0"/>
              </a:rPr>
              <a:t> </a:t>
            </a:r>
            <a:r>
              <a:rPr lang="en-US" sz="2300" dirty="0" err="1">
                <a:solidFill>
                  <a:prstClr val="black"/>
                </a:solidFill>
                <a:latin typeface="Trebuchet MS" pitchFamily="34" charset="0"/>
              </a:rPr>
              <a:t>jawaban</a:t>
            </a:r>
            <a:r>
              <a:rPr lang="en-US" sz="2300" dirty="0">
                <a:solidFill>
                  <a:prstClr val="black"/>
                </a:solidFill>
                <a:latin typeface="Trebuchet MS" pitchFamily="34" charset="0"/>
              </a:rPr>
              <a:t> (</a:t>
            </a:r>
            <a:r>
              <a:rPr lang="en-US" sz="2300" i="1" dirty="0">
                <a:solidFill>
                  <a:prstClr val="black"/>
                </a:solidFill>
                <a:latin typeface="Trebuchet MS" pitchFamily="34" charset="0"/>
              </a:rPr>
              <a:t>option</a:t>
            </a:r>
            <a:r>
              <a:rPr lang="en-US" sz="2300" dirty="0">
                <a:solidFill>
                  <a:prstClr val="black"/>
                </a:solidFill>
                <a:latin typeface="Trebuchet MS" pitchFamily="34" charset="0"/>
              </a:rPr>
              <a:t>). </a:t>
            </a:r>
          </a:p>
          <a:p>
            <a:pPr marL="457200" indent="-457200">
              <a:spcBef>
                <a:spcPts val="600"/>
              </a:spcBef>
              <a:buFont typeface="Wingdings" pitchFamily="2" charset="2"/>
              <a:buChar char="q"/>
            </a:pPr>
            <a:r>
              <a:rPr lang="en-US" sz="2300" dirty="0" err="1">
                <a:solidFill>
                  <a:prstClr val="black"/>
                </a:solidFill>
                <a:latin typeface="Trebuchet MS" pitchFamily="34" charset="0"/>
              </a:rPr>
              <a:t>Pilihan</a:t>
            </a:r>
            <a:r>
              <a:rPr lang="en-US" sz="2300" dirty="0">
                <a:solidFill>
                  <a:prstClr val="black"/>
                </a:solidFill>
                <a:latin typeface="Trebuchet MS" pitchFamily="34" charset="0"/>
              </a:rPr>
              <a:t> </a:t>
            </a:r>
            <a:r>
              <a:rPr lang="en-US" sz="2300" dirty="0" err="1">
                <a:solidFill>
                  <a:prstClr val="black"/>
                </a:solidFill>
                <a:latin typeface="Trebuchet MS" pitchFamily="34" charset="0"/>
              </a:rPr>
              <a:t>jawaban</a:t>
            </a:r>
            <a:r>
              <a:rPr lang="en-US" sz="2300" dirty="0">
                <a:solidFill>
                  <a:prstClr val="black"/>
                </a:solidFill>
                <a:latin typeface="Trebuchet MS" pitchFamily="34" charset="0"/>
              </a:rPr>
              <a:t> </a:t>
            </a:r>
            <a:r>
              <a:rPr lang="en-US" sz="2300" dirty="0" err="1">
                <a:solidFill>
                  <a:prstClr val="black"/>
                </a:solidFill>
                <a:latin typeface="Trebuchet MS" pitchFamily="34" charset="0"/>
              </a:rPr>
              <a:t>terdiri</a:t>
            </a:r>
            <a:r>
              <a:rPr lang="en-US" sz="2300" dirty="0">
                <a:solidFill>
                  <a:prstClr val="black"/>
                </a:solidFill>
                <a:latin typeface="Trebuchet MS" pitchFamily="34" charset="0"/>
              </a:rPr>
              <a:t> </a:t>
            </a:r>
            <a:r>
              <a:rPr lang="en-US" sz="2300" dirty="0" err="1">
                <a:solidFill>
                  <a:prstClr val="black"/>
                </a:solidFill>
                <a:latin typeface="Trebuchet MS" pitchFamily="34" charset="0"/>
              </a:rPr>
              <a:t>atas</a:t>
            </a:r>
            <a:r>
              <a:rPr lang="en-US" sz="2300" dirty="0">
                <a:solidFill>
                  <a:prstClr val="black"/>
                </a:solidFill>
                <a:latin typeface="Trebuchet MS" pitchFamily="34" charset="0"/>
              </a:rPr>
              <a:t> </a:t>
            </a:r>
            <a:r>
              <a:rPr lang="en-US" sz="2300" dirty="0" err="1">
                <a:solidFill>
                  <a:prstClr val="black"/>
                </a:solidFill>
                <a:latin typeface="Trebuchet MS" pitchFamily="34" charset="0"/>
              </a:rPr>
              <a:t>kunci</a:t>
            </a:r>
            <a:r>
              <a:rPr lang="en-US" sz="2300" dirty="0">
                <a:solidFill>
                  <a:prstClr val="black"/>
                </a:solidFill>
                <a:latin typeface="Trebuchet MS" pitchFamily="34" charset="0"/>
              </a:rPr>
              <a:t> </a:t>
            </a:r>
            <a:r>
              <a:rPr lang="en-US" sz="2300" dirty="0" err="1">
                <a:solidFill>
                  <a:prstClr val="black"/>
                </a:solidFill>
                <a:latin typeface="Trebuchet MS" pitchFamily="34" charset="0"/>
              </a:rPr>
              <a:t>jawaban</a:t>
            </a:r>
            <a:r>
              <a:rPr lang="en-US" sz="2300" dirty="0">
                <a:solidFill>
                  <a:prstClr val="black"/>
                </a:solidFill>
                <a:latin typeface="Trebuchet MS" pitchFamily="34" charset="0"/>
              </a:rPr>
              <a:t> </a:t>
            </a:r>
            <a:r>
              <a:rPr lang="en-US" sz="2300" dirty="0" err="1">
                <a:solidFill>
                  <a:prstClr val="black"/>
                </a:solidFill>
                <a:latin typeface="Trebuchet MS" pitchFamily="34" charset="0"/>
              </a:rPr>
              <a:t>dan</a:t>
            </a:r>
            <a:r>
              <a:rPr lang="en-US" sz="2300" dirty="0">
                <a:solidFill>
                  <a:prstClr val="black"/>
                </a:solidFill>
                <a:latin typeface="Trebuchet MS" pitchFamily="34" charset="0"/>
              </a:rPr>
              <a:t> </a:t>
            </a:r>
            <a:r>
              <a:rPr lang="en-US" sz="2300" dirty="0" err="1">
                <a:solidFill>
                  <a:prstClr val="black"/>
                </a:solidFill>
                <a:latin typeface="Trebuchet MS" pitchFamily="34" charset="0"/>
              </a:rPr>
              <a:t>pengecoh</a:t>
            </a:r>
            <a:r>
              <a:rPr lang="en-US" sz="2300" dirty="0">
                <a:solidFill>
                  <a:prstClr val="black"/>
                </a:solidFill>
                <a:latin typeface="Trebuchet MS" pitchFamily="34" charset="0"/>
              </a:rPr>
              <a:t> (</a:t>
            </a:r>
            <a:r>
              <a:rPr lang="en-US" sz="2300" i="1" dirty="0">
                <a:solidFill>
                  <a:prstClr val="black"/>
                </a:solidFill>
                <a:latin typeface="Trebuchet MS" pitchFamily="34" charset="0"/>
              </a:rPr>
              <a:t>distractor</a:t>
            </a:r>
            <a:r>
              <a:rPr lang="en-US" sz="2300" dirty="0">
                <a:solidFill>
                  <a:prstClr val="black"/>
                </a:solidFill>
                <a:latin typeface="Trebuchet MS" pitchFamily="34" charset="0"/>
              </a:rPr>
              <a:t>). </a:t>
            </a:r>
          </a:p>
          <a:p>
            <a:pPr marL="457200" indent="-457200">
              <a:spcBef>
                <a:spcPts val="600"/>
              </a:spcBef>
              <a:buFont typeface="Wingdings" pitchFamily="2" charset="2"/>
              <a:buChar char="q"/>
            </a:pPr>
            <a:r>
              <a:rPr lang="en-US" sz="2300" dirty="0" err="1">
                <a:solidFill>
                  <a:prstClr val="black"/>
                </a:solidFill>
                <a:latin typeface="Trebuchet MS" pitchFamily="34" charset="0"/>
              </a:rPr>
              <a:t>Kunci</a:t>
            </a:r>
            <a:r>
              <a:rPr lang="en-US" sz="2300" dirty="0">
                <a:solidFill>
                  <a:prstClr val="black"/>
                </a:solidFill>
                <a:latin typeface="Trebuchet MS" pitchFamily="34" charset="0"/>
              </a:rPr>
              <a:t> </a:t>
            </a:r>
            <a:r>
              <a:rPr lang="en-US" sz="2300" dirty="0" err="1">
                <a:solidFill>
                  <a:prstClr val="black"/>
                </a:solidFill>
                <a:latin typeface="Trebuchet MS" pitchFamily="34" charset="0"/>
              </a:rPr>
              <a:t>jawaban</a:t>
            </a:r>
            <a:r>
              <a:rPr lang="en-US" sz="2300" dirty="0">
                <a:solidFill>
                  <a:prstClr val="black"/>
                </a:solidFill>
                <a:latin typeface="Trebuchet MS" pitchFamily="34" charset="0"/>
              </a:rPr>
              <a:t> </a:t>
            </a:r>
            <a:r>
              <a:rPr lang="en-US" sz="2300" dirty="0" err="1">
                <a:solidFill>
                  <a:prstClr val="black"/>
                </a:solidFill>
                <a:latin typeface="Trebuchet MS" pitchFamily="34" charset="0"/>
              </a:rPr>
              <a:t>ialah</a:t>
            </a:r>
            <a:r>
              <a:rPr lang="en-US" sz="2300" dirty="0">
                <a:solidFill>
                  <a:prstClr val="black"/>
                </a:solidFill>
                <a:latin typeface="Trebuchet MS" pitchFamily="34" charset="0"/>
              </a:rPr>
              <a:t> </a:t>
            </a:r>
            <a:r>
              <a:rPr lang="en-US" sz="2300" dirty="0" err="1">
                <a:solidFill>
                  <a:prstClr val="black"/>
                </a:solidFill>
                <a:latin typeface="Trebuchet MS" pitchFamily="34" charset="0"/>
              </a:rPr>
              <a:t>jawaban</a:t>
            </a:r>
            <a:r>
              <a:rPr lang="en-US" sz="2300" dirty="0">
                <a:solidFill>
                  <a:prstClr val="black"/>
                </a:solidFill>
                <a:latin typeface="Trebuchet MS" pitchFamily="34" charset="0"/>
              </a:rPr>
              <a:t> yang </a:t>
            </a:r>
            <a:r>
              <a:rPr lang="en-US" sz="2300" dirty="0" err="1">
                <a:solidFill>
                  <a:prstClr val="black"/>
                </a:solidFill>
                <a:latin typeface="Trebuchet MS" pitchFamily="34" charset="0"/>
              </a:rPr>
              <a:t>benar</a:t>
            </a:r>
            <a:r>
              <a:rPr lang="en-US" sz="2300" dirty="0">
                <a:solidFill>
                  <a:prstClr val="black"/>
                </a:solidFill>
                <a:latin typeface="Trebuchet MS" pitchFamily="34" charset="0"/>
              </a:rPr>
              <a:t> </a:t>
            </a:r>
            <a:r>
              <a:rPr lang="en-US" sz="2300" dirty="0" err="1">
                <a:solidFill>
                  <a:prstClr val="black"/>
                </a:solidFill>
                <a:latin typeface="Trebuchet MS" pitchFamily="34" charset="0"/>
              </a:rPr>
              <a:t>atau</a:t>
            </a:r>
            <a:r>
              <a:rPr lang="en-US" sz="2300" dirty="0">
                <a:solidFill>
                  <a:prstClr val="black"/>
                </a:solidFill>
                <a:latin typeface="Trebuchet MS" pitchFamily="34" charset="0"/>
              </a:rPr>
              <a:t> paling </a:t>
            </a:r>
            <a:r>
              <a:rPr lang="en-US" sz="2300" dirty="0" err="1">
                <a:solidFill>
                  <a:prstClr val="black"/>
                </a:solidFill>
                <a:latin typeface="Trebuchet MS" pitchFamily="34" charset="0"/>
              </a:rPr>
              <a:t>benar</a:t>
            </a:r>
            <a:r>
              <a:rPr lang="en-US" sz="2300" dirty="0">
                <a:solidFill>
                  <a:prstClr val="black"/>
                </a:solidFill>
                <a:latin typeface="Trebuchet MS" pitchFamily="34" charset="0"/>
              </a:rPr>
              <a:t>. </a:t>
            </a:r>
          </a:p>
          <a:p>
            <a:pPr marL="457200" indent="-457200">
              <a:spcBef>
                <a:spcPts val="600"/>
              </a:spcBef>
              <a:buFont typeface="Wingdings" pitchFamily="2" charset="2"/>
              <a:buChar char="q"/>
            </a:pPr>
            <a:r>
              <a:rPr lang="en-US" sz="2300" dirty="0" err="1">
                <a:solidFill>
                  <a:prstClr val="black"/>
                </a:solidFill>
                <a:latin typeface="Trebuchet MS" pitchFamily="34" charset="0"/>
              </a:rPr>
              <a:t>Pengecoh</a:t>
            </a:r>
            <a:r>
              <a:rPr lang="en-US" sz="2300" dirty="0">
                <a:solidFill>
                  <a:prstClr val="black"/>
                </a:solidFill>
                <a:latin typeface="Trebuchet MS" pitchFamily="34" charset="0"/>
              </a:rPr>
              <a:t> </a:t>
            </a:r>
            <a:r>
              <a:rPr lang="en-US" sz="2300" dirty="0" err="1">
                <a:solidFill>
                  <a:prstClr val="black"/>
                </a:solidFill>
                <a:latin typeface="Trebuchet MS" pitchFamily="34" charset="0"/>
              </a:rPr>
              <a:t>merupakan</a:t>
            </a:r>
            <a:r>
              <a:rPr lang="en-US" sz="2300" dirty="0">
                <a:solidFill>
                  <a:prstClr val="black"/>
                </a:solidFill>
                <a:latin typeface="Trebuchet MS" pitchFamily="34" charset="0"/>
              </a:rPr>
              <a:t> </a:t>
            </a:r>
            <a:r>
              <a:rPr lang="en-US" sz="2300" dirty="0" err="1">
                <a:solidFill>
                  <a:prstClr val="black"/>
                </a:solidFill>
                <a:latin typeface="Trebuchet MS" pitchFamily="34" charset="0"/>
              </a:rPr>
              <a:t>jawaban</a:t>
            </a:r>
            <a:r>
              <a:rPr lang="en-US" sz="2300" dirty="0">
                <a:solidFill>
                  <a:prstClr val="black"/>
                </a:solidFill>
                <a:latin typeface="Trebuchet MS" pitchFamily="34" charset="0"/>
              </a:rPr>
              <a:t> yang </a:t>
            </a:r>
            <a:r>
              <a:rPr lang="en-US" sz="2300" dirty="0" err="1">
                <a:solidFill>
                  <a:prstClr val="black"/>
                </a:solidFill>
                <a:latin typeface="Trebuchet MS" pitchFamily="34" charset="0"/>
              </a:rPr>
              <a:t>tidak</a:t>
            </a:r>
            <a:r>
              <a:rPr lang="en-US" sz="2300" dirty="0">
                <a:solidFill>
                  <a:prstClr val="black"/>
                </a:solidFill>
                <a:latin typeface="Trebuchet MS" pitchFamily="34" charset="0"/>
              </a:rPr>
              <a:t> </a:t>
            </a:r>
            <a:r>
              <a:rPr lang="en-US" sz="2300" dirty="0" err="1">
                <a:solidFill>
                  <a:prstClr val="black"/>
                </a:solidFill>
                <a:latin typeface="Trebuchet MS" pitchFamily="34" charset="0"/>
              </a:rPr>
              <a:t>benar</a:t>
            </a:r>
            <a:r>
              <a:rPr lang="en-US" sz="2300" dirty="0">
                <a:solidFill>
                  <a:prstClr val="black"/>
                </a:solidFill>
                <a:latin typeface="Trebuchet MS" pitchFamily="34" charset="0"/>
              </a:rPr>
              <a:t>, </a:t>
            </a:r>
            <a:r>
              <a:rPr lang="en-US" sz="2300" dirty="0" err="1">
                <a:solidFill>
                  <a:prstClr val="black"/>
                </a:solidFill>
                <a:latin typeface="Trebuchet MS" pitchFamily="34" charset="0"/>
              </a:rPr>
              <a:t>namun</a:t>
            </a:r>
            <a:r>
              <a:rPr lang="en-US" sz="2300" dirty="0">
                <a:solidFill>
                  <a:prstClr val="black"/>
                </a:solidFill>
                <a:latin typeface="Trebuchet MS" pitchFamily="34" charset="0"/>
              </a:rPr>
              <a:t> </a:t>
            </a:r>
            <a:r>
              <a:rPr lang="en-US" sz="2300" dirty="0" err="1">
                <a:solidFill>
                  <a:prstClr val="black"/>
                </a:solidFill>
                <a:latin typeface="Trebuchet MS" pitchFamily="34" charset="0"/>
              </a:rPr>
              <a:t>memungkinkan</a:t>
            </a:r>
            <a:r>
              <a:rPr lang="en-US" sz="2300" dirty="0">
                <a:solidFill>
                  <a:prstClr val="black"/>
                </a:solidFill>
                <a:latin typeface="Trebuchet MS" pitchFamily="34" charset="0"/>
              </a:rPr>
              <a:t> </a:t>
            </a:r>
            <a:r>
              <a:rPr lang="en-US" sz="2300" dirty="0" err="1">
                <a:solidFill>
                  <a:prstClr val="black"/>
                </a:solidFill>
                <a:latin typeface="Trebuchet MS" pitchFamily="34" charset="0"/>
              </a:rPr>
              <a:t>seseorang</a:t>
            </a:r>
            <a:r>
              <a:rPr lang="en-US" sz="2300" dirty="0">
                <a:solidFill>
                  <a:prstClr val="black"/>
                </a:solidFill>
                <a:latin typeface="Trebuchet MS" pitchFamily="34" charset="0"/>
              </a:rPr>
              <a:t> </a:t>
            </a:r>
            <a:r>
              <a:rPr lang="en-US" sz="2300" dirty="0" err="1">
                <a:solidFill>
                  <a:prstClr val="black"/>
                </a:solidFill>
                <a:latin typeface="Trebuchet MS" pitchFamily="34" charset="0"/>
              </a:rPr>
              <a:t>terkecoh</a:t>
            </a:r>
            <a:r>
              <a:rPr lang="en-US" sz="2300" dirty="0">
                <a:solidFill>
                  <a:prstClr val="black"/>
                </a:solidFill>
                <a:latin typeface="Trebuchet MS" pitchFamily="34" charset="0"/>
              </a:rPr>
              <a:t> </a:t>
            </a:r>
            <a:r>
              <a:rPr lang="en-US" sz="2300" dirty="0" err="1">
                <a:solidFill>
                  <a:prstClr val="black"/>
                </a:solidFill>
                <a:latin typeface="Trebuchet MS" pitchFamily="34" charset="0"/>
              </a:rPr>
              <a:t>untuk</a:t>
            </a:r>
            <a:r>
              <a:rPr lang="en-US" sz="2300" dirty="0">
                <a:solidFill>
                  <a:prstClr val="black"/>
                </a:solidFill>
                <a:latin typeface="Trebuchet MS" pitchFamily="34" charset="0"/>
              </a:rPr>
              <a:t> </a:t>
            </a:r>
            <a:r>
              <a:rPr lang="en-US" sz="2300" dirty="0" err="1">
                <a:solidFill>
                  <a:prstClr val="black"/>
                </a:solidFill>
                <a:latin typeface="Trebuchet MS" pitchFamily="34" charset="0"/>
              </a:rPr>
              <a:t>memilihnya</a:t>
            </a:r>
            <a:r>
              <a:rPr lang="en-US" sz="2300" dirty="0">
                <a:solidFill>
                  <a:prstClr val="black"/>
                </a:solidFill>
                <a:latin typeface="Trebuchet MS" pitchFamily="34" charset="0"/>
              </a:rPr>
              <a:t> </a:t>
            </a:r>
            <a:r>
              <a:rPr lang="en-US" sz="2300" dirty="0" err="1">
                <a:solidFill>
                  <a:prstClr val="black"/>
                </a:solidFill>
                <a:latin typeface="Trebuchet MS" pitchFamily="34" charset="0"/>
              </a:rPr>
              <a:t>apabila</a:t>
            </a:r>
            <a:r>
              <a:rPr lang="en-US" sz="2300" dirty="0">
                <a:solidFill>
                  <a:prstClr val="black"/>
                </a:solidFill>
                <a:latin typeface="Trebuchet MS" pitchFamily="34" charset="0"/>
              </a:rPr>
              <a:t> </a:t>
            </a:r>
            <a:r>
              <a:rPr lang="en-US" sz="2300" dirty="0" err="1">
                <a:solidFill>
                  <a:prstClr val="black"/>
                </a:solidFill>
                <a:latin typeface="Trebuchet MS" pitchFamily="34" charset="0"/>
              </a:rPr>
              <a:t>tidak</a:t>
            </a:r>
            <a:r>
              <a:rPr lang="en-US" sz="2300" dirty="0">
                <a:solidFill>
                  <a:prstClr val="black"/>
                </a:solidFill>
                <a:latin typeface="Trebuchet MS" pitchFamily="34" charset="0"/>
              </a:rPr>
              <a:t> </a:t>
            </a:r>
            <a:r>
              <a:rPr lang="en-US" sz="2300" dirty="0" err="1">
                <a:solidFill>
                  <a:prstClr val="black"/>
                </a:solidFill>
                <a:latin typeface="Trebuchet MS" pitchFamily="34" charset="0"/>
              </a:rPr>
              <a:t>menguasai</a:t>
            </a:r>
            <a:r>
              <a:rPr lang="en-US" sz="2300" dirty="0">
                <a:solidFill>
                  <a:prstClr val="black"/>
                </a:solidFill>
                <a:latin typeface="Trebuchet MS" pitchFamily="34" charset="0"/>
              </a:rPr>
              <a:t> </a:t>
            </a:r>
            <a:r>
              <a:rPr lang="en-US" sz="2300" dirty="0" err="1">
                <a:solidFill>
                  <a:prstClr val="black"/>
                </a:solidFill>
                <a:latin typeface="Trebuchet MS" pitchFamily="34" charset="0"/>
              </a:rPr>
              <a:t>materi</a:t>
            </a:r>
            <a:r>
              <a:rPr lang="en-US" sz="2300" dirty="0">
                <a:solidFill>
                  <a:prstClr val="black"/>
                </a:solidFill>
                <a:latin typeface="Trebuchet MS" pitchFamily="34" charset="0"/>
              </a:rPr>
              <a:t> </a:t>
            </a:r>
            <a:r>
              <a:rPr lang="en-US" sz="2300" dirty="0" err="1">
                <a:solidFill>
                  <a:prstClr val="black"/>
                </a:solidFill>
                <a:latin typeface="Trebuchet MS" pitchFamily="34" charset="0"/>
              </a:rPr>
              <a:t>pelajaran</a:t>
            </a:r>
            <a:r>
              <a:rPr lang="en-US" sz="2300" dirty="0">
                <a:solidFill>
                  <a:prstClr val="black"/>
                </a:solidFill>
                <a:latin typeface="Trebuchet MS" pitchFamily="34" charset="0"/>
              </a:rPr>
              <a:t> </a:t>
            </a:r>
            <a:r>
              <a:rPr lang="en-US" sz="2300" dirty="0" err="1">
                <a:solidFill>
                  <a:prstClr val="black"/>
                </a:solidFill>
                <a:latin typeface="Trebuchet MS" pitchFamily="34" charset="0"/>
              </a:rPr>
              <a:t>dengan</a:t>
            </a:r>
            <a:r>
              <a:rPr lang="en-US" sz="2300" dirty="0">
                <a:solidFill>
                  <a:prstClr val="black"/>
                </a:solidFill>
                <a:latin typeface="Trebuchet MS" pitchFamily="34" charset="0"/>
              </a:rPr>
              <a:t> </a:t>
            </a:r>
            <a:r>
              <a:rPr lang="en-US" sz="2300" dirty="0" err="1">
                <a:solidFill>
                  <a:prstClr val="black"/>
                </a:solidFill>
                <a:latin typeface="Trebuchet MS" pitchFamily="34" charset="0"/>
              </a:rPr>
              <a:t>baik</a:t>
            </a:r>
            <a:r>
              <a:rPr lang="en-US" sz="2300" dirty="0">
                <a:solidFill>
                  <a:prstClr val="black"/>
                </a:solidFill>
                <a:latin typeface="Trebuchet MS" pitchFamily="34" charset="0"/>
              </a:rPr>
              <a:t>.</a:t>
            </a:r>
          </a:p>
        </p:txBody>
      </p:sp>
    </p:spTree>
    <p:extLst>
      <p:ext uri="{BB962C8B-B14F-4D97-AF65-F5344CB8AC3E}">
        <p14:creationId xmlns:p14="http://schemas.microsoft.com/office/powerpoint/2010/main" val="3824190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 name="Straight Connector 2"/>
          <p:cNvCxnSpPr/>
          <p:nvPr/>
        </p:nvCxnSpPr>
        <p:spPr>
          <a:xfrm>
            <a:off x="0" y="1196752"/>
            <a:ext cx="91440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5" name="Rectangle 4"/>
          <p:cNvSpPr/>
          <p:nvPr/>
        </p:nvSpPr>
        <p:spPr>
          <a:xfrm>
            <a:off x="0" y="27384"/>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4" name="Rectangle 3"/>
          <p:cNvSpPr/>
          <p:nvPr/>
        </p:nvSpPr>
        <p:spPr>
          <a:xfrm>
            <a:off x="0" y="2852936"/>
            <a:ext cx="9144000" cy="1080120"/>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extBox 1"/>
          <p:cNvSpPr txBox="1"/>
          <p:nvPr/>
        </p:nvSpPr>
        <p:spPr>
          <a:xfrm>
            <a:off x="1979712" y="2996952"/>
            <a:ext cx="5184576" cy="769441"/>
          </a:xfrm>
          <a:prstGeom prst="rect">
            <a:avLst/>
          </a:prstGeom>
          <a:noFill/>
        </p:spPr>
        <p:txBody>
          <a:bodyPr wrap="square" rtlCol="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4400" b="1" dirty="0" err="1">
                <a:ln w="11430"/>
                <a:solidFill>
                  <a:prstClr val="black"/>
                </a:solidFill>
                <a:effectLst>
                  <a:outerShdw blurRad="50800" dist="39000" dir="5460000" algn="tl">
                    <a:srgbClr val="000000">
                      <a:alpha val="38000"/>
                    </a:srgbClr>
                  </a:outerShdw>
                </a:effectLst>
              </a:rPr>
              <a:t>Aspek</a:t>
            </a:r>
            <a:r>
              <a:rPr lang="en-US" sz="4400" b="1" dirty="0">
                <a:ln w="11430"/>
                <a:solidFill>
                  <a:prstClr val="black"/>
                </a:solidFill>
                <a:effectLst>
                  <a:outerShdw blurRad="50800" dist="39000" dir="5460000" algn="tl">
                    <a:srgbClr val="000000">
                      <a:alpha val="38000"/>
                    </a:srgbClr>
                  </a:outerShdw>
                </a:effectLst>
              </a:rPr>
              <a:t> </a:t>
            </a:r>
            <a:r>
              <a:rPr lang="en-US" sz="4400" b="1" dirty="0" err="1">
                <a:ln w="11430"/>
                <a:solidFill>
                  <a:prstClr val="black"/>
                </a:solidFill>
                <a:effectLst>
                  <a:outerShdw blurRad="50800" dist="39000" dir="5460000" algn="tl">
                    <a:srgbClr val="000000">
                      <a:alpha val="38000"/>
                    </a:srgbClr>
                  </a:outerShdw>
                </a:effectLst>
              </a:rPr>
              <a:t>Konstruksi</a:t>
            </a:r>
            <a:endParaRPr lang="en-US" sz="4400" b="1" dirty="0">
              <a:ln w="11430"/>
              <a:solidFill>
                <a:prstClr val="black"/>
              </a:solidFill>
              <a:effectLst>
                <a:outerShdw blurRad="50800" dist="39000" dir="5460000" algn="tl">
                  <a:srgbClr val="000000">
                    <a:alpha val="38000"/>
                  </a:srgbClr>
                </a:outerShdw>
              </a:effectLst>
            </a:endParaRPr>
          </a:p>
        </p:txBody>
      </p:sp>
    </p:spTree>
    <p:extLst>
      <p:ext uri="{BB962C8B-B14F-4D97-AF65-F5344CB8AC3E}">
        <p14:creationId xmlns:p14="http://schemas.microsoft.com/office/powerpoint/2010/main" val="26614586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WordArt 17"/>
          <p:cNvSpPr>
            <a:spLocks noChangeArrowheads="1" noChangeShapeType="1" noTextEdit="1"/>
          </p:cNvSpPr>
          <p:nvPr/>
        </p:nvSpPr>
        <p:spPr bwMode="auto">
          <a:xfrm>
            <a:off x="1259632" y="332656"/>
            <a:ext cx="6768752" cy="576064"/>
          </a:xfrm>
          <a:prstGeom prst="rect">
            <a:avLst/>
          </a:prstGeom>
        </p:spPr>
        <p:txBody>
          <a:bodyPr wrap="none" fromWordArt="1">
            <a:prstTxWarp prst="textPlain">
              <a:avLst>
                <a:gd name="adj" fmla="val 50000"/>
              </a:avLst>
            </a:prstTxWarp>
          </a:bodyPr>
          <a:lstStyle/>
          <a:p>
            <a:r>
              <a:rPr lang="sv-SE" sz="3600" b="1" kern="10" dirty="0">
                <a:ln w="1905"/>
                <a:solidFill>
                  <a:srgbClr val="00B050"/>
                </a:solidFill>
                <a:effectLst>
                  <a:innerShdw blurRad="69850" dist="43180" dir="5400000">
                    <a:srgbClr val="000000">
                      <a:alpha val="65000"/>
                    </a:srgbClr>
                  </a:innerShdw>
                </a:effectLst>
                <a:latin typeface="Cambria" pitchFamily="18" charset="0"/>
              </a:rPr>
              <a:t>1. Pokok soal harus dirumuskan secara singkat, jelas, dan  tegas </a:t>
            </a:r>
          </a:p>
        </p:txBody>
      </p:sp>
      <p:sp>
        <p:nvSpPr>
          <p:cNvPr id="8" name="AutoShape 3"/>
          <p:cNvSpPr>
            <a:spLocks noChangeArrowheads="1"/>
          </p:cNvSpPr>
          <p:nvPr/>
        </p:nvSpPr>
        <p:spPr bwMode="auto">
          <a:xfrm>
            <a:off x="468313" y="1988840"/>
            <a:ext cx="8320087" cy="4322415"/>
          </a:xfrm>
          <a:prstGeom prst="foldedCorner">
            <a:avLst>
              <a:gd name="adj" fmla="val 12500"/>
            </a:avLst>
          </a:prstGeom>
          <a:noFill/>
          <a:ln w="9525">
            <a:noFill/>
            <a:round/>
            <a:headEnd/>
            <a:tailEnd/>
          </a:ln>
        </p:spPr>
        <p:txBody>
          <a:bodyPr/>
          <a:lstStyle/>
          <a:p>
            <a:r>
              <a:rPr lang="id-ID" sz="2800" dirty="0">
                <a:solidFill>
                  <a:srgbClr val="000000"/>
                </a:solidFill>
                <a:latin typeface="Trebuchet MS" pitchFamily="34" charset="0"/>
              </a:rPr>
              <a:t>Agar persamaan kuadrat </a:t>
            </a:r>
            <a:r>
              <a:rPr lang="en-US" sz="2800" dirty="0">
                <a:solidFill>
                  <a:srgbClr val="000000"/>
                </a:solidFill>
                <a:latin typeface="Trebuchet MS" pitchFamily="34" charset="0"/>
              </a:rPr>
              <a:t>4</a:t>
            </a:r>
            <a:r>
              <a:rPr lang="en-US" sz="2800" i="1" dirty="0">
                <a:solidFill>
                  <a:srgbClr val="000000"/>
                </a:solidFill>
                <a:latin typeface="Trebuchet MS" pitchFamily="34" charset="0"/>
              </a:rPr>
              <a:t>x</a:t>
            </a:r>
            <a:r>
              <a:rPr lang="en-US" sz="2800" baseline="30000" dirty="0">
                <a:solidFill>
                  <a:srgbClr val="000000"/>
                </a:solidFill>
                <a:latin typeface="Trebuchet MS" pitchFamily="34" charset="0"/>
              </a:rPr>
              <a:t>2</a:t>
            </a:r>
            <a:r>
              <a:rPr lang="en-US" sz="2800" dirty="0">
                <a:solidFill>
                  <a:srgbClr val="000000"/>
                </a:solidFill>
                <a:latin typeface="Trebuchet MS" pitchFamily="34" charset="0"/>
              </a:rPr>
              <a:t> – (</a:t>
            </a:r>
            <a:r>
              <a:rPr lang="en-US" sz="2800" i="1" dirty="0">
                <a:solidFill>
                  <a:srgbClr val="000000"/>
                </a:solidFill>
                <a:latin typeface="Trebuchet MS" pitchFamily="34" charset="0"/>
              </a:rPr>
              <a:t>p</a:t>
            </a:r>
            <a:r>
              <a:rPr lang="en-US" sz="2800" dirty="0">
                <a:solidFill>
                  <a:srgbClr val="000000"/>
                </a:solidFill>
                <a:latin typeface="Trebuchet MS" pitchFamily="34" charset="0"/>
              </a:rPr>
              <a:t> – 3)</a:t>
            </a:r>
            <a:r>
              <a:rPr lang="en-US" sz="2800" i="1" dirty="0">
                <a:solidFill>
                  <a:srgbClr val="000000"/>
                </a:solidFill>
                <a:latin typeface="Trebuchet MS" pitchFamily="34" charset="0"/>
              </a:rPr>
              <a:t>x </a:t>
            </a:r>
            <a:r>
              <a:rPr lang="en-US" sz="2800" dirty="0">
                <a:solidFill>
                  <a:srgbClr val="000000"/>
                </a:solidFill>
                <a:latin typeface="Trebuchet MS" pitchFamily="34" charset="0"/>
              </a:rPr>
              <a:t>+ 1 = 0 </a:t>
            </a:r>
            <a:r>
              <a:rPr lang="id-ID" sz="2800" dirty="0">
                <a:solidFill>
                  <a:srgbClr val="000000"/>
                </a:solidFill>
                <a:latin typeface="Trebuchet MS" pitchFamily="34" charset="0"/>
              </a:rPr>
              <a:t>mempunyai dua akar tidak nyata, maka nilai </a:t>
            </a:r>
            <a:r>
              <a:rPr lang="id-ID" sz="2800" i="1" dirty="0">
                <a:solidFill>
                  <a:srgbClr val="000000"/>
                </a:solidFill>
                <a:latin typeface="Trebuchet MS" pitchFamily="34" charset="0"/>
              </a:rPr>
              <a:t>p</a:t>
            </a:r>
            <a:r>
              <a:rPr lang="id-ID" sz="2800" dirty="0">
                <a:solidFill>
                  <a:srgbClr val="000000"/>
                </a:solidFill>
                <a:latin typeface="Trebuchet MS" pitchFamily="34" charset="0"/>
              </a:rPr>
              <a:t> yang memenuhi adalah ….</a:t>
            </a:r>
            <a:endParaRPr lang="en-US" sz="2800" dirty="0">
              <a:solidFill>
                <a:srgbClr val="000000"/>
              </a:solidFill>
              <a:latin typeface="Trebuchet MS" pitchFamily="34" charset="0"/>
            </a:endParaRPr>
          </a:p>
          <a:p>
            <a:r>
              <a:rPr lang="en-US" sz="2800" dirty="0">
                <a:solidFill>
                  <a:srgbClr val="000000"/>
                </a:solidFill>
                <a:latin typeface="Trebuchet MS" pitchFamily="34" charset="0"/>
              </a:rPr>
              <a:t>A.  -1 &lt; </a:t>
            </a:r>
            <a:r>
              <a:rPr lang="en-US" sz="2800" i="1" dirty="0">
                <a:solidFill>
                  <a:srgbClr val="000000"/>
                </a:solidFill>
                <a:latin typeface="Trebuchet MS" pitchFamily="34" charset="0"/>
              </a:rPr>
              <a:t>p</a:t>
            </a:r>
            <a:r>
              <a:rPr lang="en-US" sz="2800" dirty="0">
                <a:solidFill>
                  <a:srgbClr val="000000"/>
                </a:solidFill>
                <a:latin typeface="Trebuchet MS" pitchFamily="34" charset="0"/>
              </a:rPr>
              <a:t> &lt; 7</a:t>
            </a:r>
          </a:p>
          <a:p>
            <a:r>
              <a:rPr lang="en-US" sz="2800" dirty="0">
                <a:solidFill>
                  <a:srgbClr val="000000"/>
                </a:solidFill>
                <a:latin typeface="Trebuchet MS" pitchFamily="34" charset="0"/>
              </a:rPr>
              <a:t>B.  -7 &lt; </a:t>
            </a:r>
            <a:r>
              <a:rPr lang="en-US" sz="2800" i="1" dirty="0">
                <a:solidFill>
                  <a:srgbClr val="000000"/>
                </a:solidFill>
                <a:latin typeface="Trebuchet MS" pitchFamily="34" charset="0"/>
              </a:rPr>
              <a:t>p</a:t>
            </a:r>
            <a:r>
              <a:rPr lang="en-US" sz="2800" dirty="0">
                <a:solidFill>
                  <a:srgbClr val="000000"/>
                </a:solidFill>
                <a:latin typeface="Trebuchet MS" pitchFamily="34" charset="0"/>
              </a:rPr>
              <a:t> &lt; 1</a:t>
            </a:r>
          </a:p>
          <a:p>
            <a:r>
              <a:rPr lang="en-US" sz="2800" dirty="0">
                <a:solidFill>
                  <a:srgbClr val="000000"/>
                </a:solidFill>
                <a:latin typeface="Trebuchet MS" pitchFamily="34" charset="0"/>
              </a:rPr>
              <a:t>C.  1 &lt; </a:t>
            </a:r>
            <a:r>
              <a:rPr lang="en-US" sz="2800" i="1" dirty="0">
                <a:solidFill>
                  <a:srgbClr val="000000"/>
                </a:solidFill>
                <a:latin typeface="Trebuchet MS" pitchFamily="34" charset="0"/>
              </a:rPr>
              <a:t>p</a:t>
            </a:r>
            <a:r>
              <a:rPr lang="en-US" sz="2800" dirty="0">
                <a:solidFill>
                  <a:srgbClr val="000000"/>
                </a:solidFill>
                <a:latin typeface="Trebuchet MS" pitchFamily="34" charset="0"/>
              </a:rPr>
              <a:t> &lt; 7</a:t>
            </a:r>
          </a:p>
          <a:p>
            <a:r>
              <a:rPr lang="en-US" sz="2800" dirty="0">
                <a:solidFill>
                  <a:srgbClr val="000000"/>
                </a:solidFill>
                <a:latin typeface="Trebuchet MS" pitchFamily="34" charset="0"/>
              </a:rPr>
              <a:t>D.  </a:t>
            </a:r>
            <a:r>
              <a:rPr lang="en-US" sz="2800" i="1" dirty="0">
                <a:solidFill>
                  <a:srgbClr val="000000"/>
                </a:solidFill>
                <a:latin typeface="Trebuchet MS" pitchFamily="34" charset="0"/>
              </a:rPr>
              <a:t>p</a:t>
            </a:r>
            <a:r>
              <a:rPr lang="en-US" sz="2800" dirty="0">
                <a:solidFill>
                  <a:srgbClr val="000000"/>
                </a:solidFill>
                <a:latin typeface="Trebuchet MS" pitchFamily="34" charset="0"/>
              </a:rPr>
              <a:t> &lt; -1 </a:t>
            </a:r>
            <a:r>
              <a:rPr lang="en-US" sz="2800" dirty="0" err="1">
                <a:solidFill>
                  <a:srgbClr val="000000"/>
                </a:solidFill>
                <a:latin typeface="Trebuchet MS" pitchFamily="34" charset="0"/>
              </a:rPr>
              <a:t>atau</a:t>
            </a:r>
            <a:r>
              <a:rPr lang="en-US" sz="2800" dirty="0">
                <a:solidFill>
                  <a:srgbClr val="000000"/>
                </a:solidFill>
                <a:latin typeface="Trebuchet MS" pitchFamily="34" charset="0"/>
              </a:rPr>
              <a:t> </a:t>
            </a:r>
            <a:r>
              <a:rPr lang="en-US" sz="2800" i="1" dirty="0">
                <a:solidFill>
                  <a:srgbClr val="000000"/>
                </a:solidFill>
                <a:latin typeface="Trebuchet MS" pitchFamily="34" charset="0"/>
              </a:rPr>
              <a:t>p</a:t>
            </a:r>
            <a:r>
              <a:rPr lang="en-US" sz="2800" dirty="0">
                <a:solidFill>
                  <a:srgbClr val="000000"/>
                </a:solidFill>
                <a:latin typeface="Trebuchet MS" pitchFamily="34" charset="0"/>
              </a:rPr>
              <a:t> &gt; 7</a:t>
            </a:r>
          </a:p>
          <a:p>
            <a:r>
              <a:rPr lang="en-US" sz="2800" dirty="0">
                <a:solidFill>
                  <a:srgbClr val="000000"/>
                </a:solidFill>
                <a:latin typeface="Trebuchet MS" pitchFamily="34" charset="0"/>
              </a:rPr>
              <a:t>E.  </a:t>
            </a:r>
            <a:r>
              <a:rPr lang="en-US" sz="2800" i="1" dirty="0">
                <a:solidFill>
                  <a:srgbClr val="000000"/>
                </a:solidFill>
                <a:latin typeface="Trebuchet MS" pitchFamily="34" charset="0"/>
              </a:rPr>
              <a:t>p</a:t>
            </a:r>
            <a:r>
              <a:rPr lang="en-US" sz="2800" dirty="0">
                <a:solidFill>
                  <a:srgbClr val="000000"/>
                </a:solidFill>
                <a:latin typeface="Trebuchet MS" pitchFamily="34" charset="0"/>
              </a:rPr>
              <a:t> &lt; 1 </a:t>
            </a:r>
            <a:r>
              <a:rPr lang="en-US" sz="2800" dirty="0" err="1">
                <a:solidFill>
                  <a:srgbClr val="000000"/>
                </a:solidFill>
                <a:latin typeface="Trebuchet MS" pitchFamily="34" charset="0"/>
              </a:rPr>
              <a:t>atau</a:t>
            </a:r>
            <a:r>
              <a:rPr lang="en-US" sz="2800" dirty="0">
                <a:solidFill>
                  <a:srgbClr val="000000"/>
                </a:solidFill>
                <a:latin typeface="Trebuchet MS" pitchFamily="34" charset="0"/>
              </a:rPr>
              <a:t> </a:t>
            </a:r>
            <a:r>
              <a:rPr lang="en-US" sz="2800" i="1" dirty="0">
                <a:solidFill>
                  <a:srgbClr val="000000"/>
                </a:solidFill>
                <a:latin typeface="Trebuchet MS" pitchFamily="34" charset="0"/>
              </a:rPr>
              <a:t>p</a:t>
            </a:r>
            <a:r>
              <a:rPr lang="en-US" sz="2800" dirty="0">
                <a:solidFill>
                  <a:srgbClr val="000000"/>
                </a:solidFill>
                <a:latin typeface="Trebuchet MS" pitchFamily="34" charset="0"/>
              </a:rPr>
              <a:t> &gt; 7</a:t>
            </a:r>
          </a:p>
        </p:txBody>
      </p:sp>
      <p:sp>
        <p:nvSpPr>
          <p:cNvPr id="9" name="TextBox 8"/>
          <p:cNvSpPr txBox="1"/>
          <p:nvPr/>
        </p:nvSpPr>
        <p:spPr>
          <a:xfrm>
            <a:off x="611560" y="5786100"/>
            <a:ext cx="3096344" cy="523220"/>
          </a:xfrm>
          <a:prstGeom prst="rect">
            <a:avLst/>
          </a:prstGeom>
          <a:noFill/>
        </p:spPr>
        <p:txBody>
          <a:bodyPr wrap="square" rtlCol="0">
            <a:spAutoFit/>
          </a:bodyPr>
          <a:lstStyle/>
          <a:p>
            <a:r>
              <a:rPr lang="en-US" sz="2800" dirty="0" err="1">
                <a:solidFill>
                  <a:srgbClr val="FF0000"/>
                </a:solidFill>
              </a:rPr>
              <a:t>Kunci</a:t>
            </a:r>
            <a:r>
              <a:rPr lang="en-US" sz="2800" dirty="0">
                <a:solidFill>
                  <a:srgbClr val="FF0000"/>
                </a:solidFill>
              </a:rPr>
              <a:t>: A  </a:t>
            </a:r>
            <a:r>
              <a:rPr lang="en-US" sz="2800" dirty="0" err="1">
                <a:solidFill>
                  <a:srgbClr val="FF0000"/>
                </a:solidFill>
              </a:rPr>
              <a:t>dan</a:t>
            </a:r>
            <a:r>
              <a:rPr lang="en-US" sz="2800" dirty="0">
                <a:solidFill>
                  <a:srgbClr val="FF0000"/>
                </a:solidFill>
              </a:rPr>
              <a:t> C</a:t>
            </a:r>
          </a:p>
        </p:txBody>
      </p:sp>
      <p:sp>
        <p:nvSpPr>
          <p:cNvPr id="10" name="TextBox 9"/>
          <p:cNvSpPr txBox="1"/>
          <p:nvPr/>
        </p:nvSpPr>
        <p:spPr>
          <a:xfrm>
            <a:off x="323528" y="1383159"/>
            <a:ext cx="2952328" cy="461665"/>
          </a:xfrm>
          <a:prstGeom prst="rect">
            <a:avLst/>
          </a:prstGeom>
          <a:noFill/>
        </p:spPr>
        <p:txBody>
          <a:bodyPr wrap="square">
            <a:spAutoFit/>
          </a:bodyPr>
          <a:lstStyle/>
          <a:p>
            <a:pPr>
              <a:defRPr/>
            </a:pPr>
            <a:r>
              <a:rPr lang="en-US"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S</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oal </a:t>
            </a:r>
            <a:r>
              <a:rPr lang="en-US" sz="2400" dirty="0" err="1">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Kurang</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 Baik</a:t>
            </a:r>
          </a:p>
        </p:txBody>
      </p:sp>
      <p:sp>
        <p:nvSpPr>
          <p:cNvPr id="2" name="TextBox 1"/>
          <p:cNvSpPr txBox="1"/>
          <p:nvPr/>
        </p:nvSpPr>
        <p:spPr>
          <a:xfrm>
            <a:off x="4644008" y="5509681"/>
            <a:ext cx="4144392" cy="1015663"/>
          </a:xfrm>
          <a:prstGeom prst="rect">
            <a:avLst/>
          </a:prstGeom>
          <a:noFill/>
          <a:ln>
            <a:noFill/>
          </a:ln>
        </p:spPr>
        <p:txBody>
          <a:bodyPr wrap="square" rtlCol="0">
            <a:spAutoFit/>
          </a:bodyPr>
          <a:lstStyle/>
          <a:p>
            <a:r>
              <a:rPr lang="en-US" sz="2000" b="1" dirty="0" err="1">
                <a:solidFill>
                  <a:srgbClr val="00B050"/>
                </a:solidFill>
                <a:latin typeface="Trebuchet MS" pitchFamily="34" charset="0"/>
              </a:rPr>
              <a:t>Pokok</a:t>
            </a:r>
            <a:r>
              <a:rPr lang="en-US" sz="2000" b="1" dirty="0">
                <a:solidFill>
                  <a:srgbClr val="00B050"/>
                </a:solidFill>
                <a:latin typeface="Trebuchet MS" pitchFamily="34" charset="0"/>
              </a:rPr>
              <a:t> </a:t>
            </a:r>
            <a:r>
              <a:rPr lang="en-US" sz="2000" b="1" dirty="0" err="1">
                <a:solidFill>
                  <a:srgbClr val="00B050"/>
                </a:solidFill>
                <a:latin typeface="Trebuchet MS" pitchFamily="34" charset="0"/>
              </a:rPr>
              <a:t>soal</a:t>
            </a:r>
            <a:r>
              <a:rPr lang="en-US" sz="2000" b="1" dirty="0">
                <a:solidFill>
                  <a:srgbClr val="00B050"/>
                </a:solidFill>
                <a:latin typeface="Trebuchet MS" pitchFamily="34" charset="0"/>
              </a:rPr>
              <a:t> </a:t>
            </a:r>
            <a:r>
              <a:rPr lang="en-US" sz="2000" b="1" dirty="0" err="1">
                <a:solidFill>
                  <a:srgbClr val="00B050"/>
                </a:solidFill>
                <a:latin typeface="Trebuchet MS" pitchFamily="34" charset="0"/>
              </a:rPr>
              <a:t>tidak</a:t>
            </a:r>
            <a:r>
              <a:rPr lang="en-US" sz="2000" b="1" dirty="0">
                <a:solidFill>
                  <a:srgbClr val="00B050"/>
                </a:solidFill>
                <a:latin typeface="Trebuchet MS" pitchFamily="34" charset="0"/>
              </a:rPr>
              <a:t> </a:t>
            </a:r>
            <a:r>
              <a:rPr lang="en-US" sz="2000" b="1" dirty="0" err="1">
                <a:solidFill>
                  <a:srgbClr val="00B050"/>
                </a:solidFill>
                <a:latin typeface="Trebuchet MS" pitchFamily="34" charset="0"/>
              </a:rPr>
              <a:t>jelas</a:t>
            </a:r>
            <a:r>
              <a:rPr lang="en-US" sz="2000" b="1" dirty="0">
                <a:solidFill>
                  <a:srgbClr val="00B050"/>
                </a:solidFill>
                <a:latin typeface="Trebuchet MS" pitchFamily="34" charset="0"/>
              </a:rPr>
              <a:t>, </a:t>
            </a:r>
            <a:r>
              <a:rPr lang="en-US" sz="2000" b="1" dirty="0" err="1">
                <a:solidFill>
                  <a:srgbClr val="00B050"/>
                </a:solidFill>
                <a:latin typeface="Trebuchet MS" pitchFamily="34" charset="0"/>
              </a:rPr>
              <a:t>sehingga</a:t>
            </a:r>
            <a:r>
              <a:rPr lang="en-US" sz="2000" b="1" dirty="0">
                <a:solidFill>
                  <a:srgbClr val="00B050"/>
                </a:solidFill>
                <a:latin typeface="Trebuchet MS" pitchFamily="34" charset="0"/>
              </a:rPr>
              <a:t> </a:t>
            </a:r>
            <a:r>
              <a:rPr lang="en-US" sz="2000" b="1" dirty="0" err="1">
                <a:solidFill>
                  <a:srgbClr val="00B050"/>
                </a:solidFill>
                <a:latin typeface="Trebuchet MS" pitchFamily="34" charset="0"/>
              </a:rPr>
              <a:t>mengakibatkan</a:t>
            </a:r>
            <a:r>
              <a:rPr lang="en-US" sz="2000" b="1" dirty="0">
                <a:solidFill>
                  <a:srgbClr val="00B050"/>
                </a:solidFill>
                <a:latin typeface="Trebuchet MS" pitchFamily="34" charset="0"/>
              </a:rPr>
              <a:t> </a:t>
            </a:r>
            <a:r>
              <a:rPr lang="en-US" sz="2000" b="1" dirty="0" err="1">
                <a:solidFill>
                  <a:srgbClr val="00B050"/>
                </a:solidFill>
                <a:latin typeface="Trebuchet MS" pitchFamily="34" charset="0"/>
              </a:rPr>
              <a:t>ada</a:t>
            </a:r>
            <a:r>
              <a:rPr lang="en-US" sz="2000" b="1" dirty="0">
                <a:solidFill>
                  <a:srgbClr val="00B050"/>
                </a:solidFill>
                <a:latin typeface="Trebuchet MS" pitchFamily="34" charset="0"/>
              </a:rPr>
              <a:t> </a:t>
            </a:r>
            <a:r>
              <a:rPr lang="en-US" sz="2000" b="1" dirty="0" err="1">
                <a:solidFill>
                  <a:srgbClr val="00B050"/>
                </a:solidFill>
                <a:latin typeface="Trebuchet MS" pitchFamily="34" charset="0"/>
              </a:rPr>
              <a:t>dua</a:t>
            </a:r>
            <a:r>
              <a:rPr lang="en-US" sz="2000" b="1" dirty="0">
                <a:solidFill>
                  <a:srgbClr val="00B050"/>
                </a:solidFill>
                <a:latin typeface="Trebuchet MS" pitchFamily="34" charset="0"/>
              </a:rPr>
              <a:t> </a:t>
            </a:r>
            <a:r>
              <a:rPr lang="en-US" sz="2000" b="1" dirty="0" err="1">
                <a:solidFill>
                  <a:srgbClr val="00B050"/>
                </a:solidFill>
                <a:latin typeface="Trebuchet MS" pitchFamily="34" charset="0"/>
              </a:rPr>
              <a:t>kunci</a:t>
            </a:r>
            <a:r>
              <a:rPr lang="en-US" sz="2000" b="1" dirty="0">
                <a:solidFill>
                  <a:srgbClr val="00B050"/>
                </a:solidFill>
                <a:latin typeface="Trebuchet MS" pitchFamily="34" charset="0"/>
              </a:rPr>
              <a:t> </a:t>
            </a:r>
            <a:r>
              <a:rPr lang="en-US" sz="2000" b="1" dirty="0" err="1">
                <a:solidFill>
                  <a:srgbClr val="00B050"/>
                </a:solidFill>
                <a:latin typeface="Trebuchet MS" pitchFamily="34" charset="0"/>
              </a:rPr>
              <a:t>jawaban</a:t>
            </a:r>
            <a:r>
              <a:rPr lang="en-US" sz="2000" b="1" dirty="0">
                <a:solidFill>
                  <a:srgbClr val="00B050"/>
                </a:solidFill>
                <a:latin typeface="Trebuchet MS" pitchFamily="34" charset="0"/>
              </a:rPr>
              <a:t>.</a:t>
            </a:r>
          </a:p>
        </p:txBody>
      </p:sp>
    </p:spTree>
    <p:extLst>
      <p:ext uri="{BB962C8B-B14F-4D97-AF65-F5344CB8AC3E}">
        <p14:creationId xmlns:p14="http://schemas.microsoft.com/office/powerpoint/2010/main" val="6617431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arn(inVertical)">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additive="base">
                                        <p:cTn id="12" dur="500" fill="hold"/>
                                        <p:tgtEl>
                                          <p:spTgt spid="2"/>
                                        </p:tgtEl>
                                        <p:attrNameLst>
                                          <p:attrName>ppt_x</p:attrName>
                                        </p:attrNameLst>
                                      </p:cBhvr>
                                      <p:tavLst>
                                        <p:tav tm="0">
                                          <p:val>
                                            <p:strVal val="#ppt_x"/>
                                          </p:val>
                                        </p:tav>
                                        <p:tav tm="100000">
                                          <p:val>
                                            <p:strVal val="#ppt_x"/>
                                          </p:val>
                                        </p:tav>
                                      </p:tavLst>
                                    </p:anim>
                                    <p:anim calcmode="lin" valueType="num">
                                      <p:cBhvr additive="base">
                                        <p:cTn id="13"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8" fill="hold" grpId="0" nodeType="clickEffect">
                                  <p:stCondLst>
                                    <p:cond delay="0"/>
                                  </p:stCondLst>
                                  <p:childTnLst>
                                    <p:set>
                                      <p:cBhvr>
                                        <p:cTn id="17" dur="1" fill="hold">
                                          <p:stCondLst>
                                            <p:cond delay="0"/>
                                          </p:stCondLst>
                                        </p:cTn>
                                        <p:tgtEl>
                                          <p:spTgt spid="10"/>
                                        </p:tgtEl>
                                        <p:attrNameLst>
                                          <p:attrName>style.visibility</p:attrName>
                                        </p:attrNameLst>
                                      </p:cBhvr>
                                      <p:to>
                                        <p:strVal val="visible"/>
                                      </p:to>
                                    </p:set>
                                    <p:anim calcmode="lin" valueType="num">
                                      <p:cBhvr additive="base">
                                        <p:cTn id="18" dur="500" fill="hold"/>
                                        <p:tgtEl>
                                          <p:spTgt spid="10"/>
                                        </p:tgtEl>
                                        <p:attrNameLst>
                                          <p:attrName>ppt_x</p:attrName>
                                        </p:attrNameLst>
                                      </p:cBhvr>
                                      <p:tavLst>
                                        <p:tav tm="0">
                                          <p:val>
                                            <p:strVal val="0-#ppt_w/2"/>
                                          </p:val>
                                        </p:tav>
                                        <p:tav tm="100000">
                                          <p:val>
                                            <p:strVal val="#ppt_x"/>
                                          </p:val>
                                        </p:tav>
                                      </p:tavLst>
                                    </p:anim>
                                    <p:anim calcmode="lin" valueType="num">
                                      <p:cBhvr additive="base">
                                        <p:cTn id="19" dur="500" fill="hold"/>
                                        <p:tgtEl>
                                          <p:spTgt spid="10"/>
                                        </p:tgtEl>
                                        <p:attrNameLst>
                                          <p:attrName>ppt_y</p:attrName>
                                        </p:attrNameLst>
                                      </p:cBhvr>
                                      <p:tavLst>
                                        <p:tav tm="0">
                                          <p:val>
                                            <p:strVal val="#ppt_y"/>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2" fill="hold" nodeType="clickEffect">
                                  <p:stCondLst>
                                    <p:cond delay="0"/>
                                  </p:stCondLst>
                                  <p:childTnLst>
                                    <p:set>
                                      <p:cBhvr>
                                        <p:cTn id="23" dur="1" fill="hold">
                                          <p:stCondLst>
                                            <p:cond delay="0"/>
                                          </p:stCondLst>
                                        </p:cTn>
                                        <p:tgtEl>
                                          <p:spTgt spid="7">
                                            <p:txEl>
                                              <p:pRg st="0" end="0"/>
                                            </p:txEl>
                                          </p:spTgt>
                                        </p:tgtEl>
                                        <p:attrNameLst>
                                          <p:attrName>style.visibility</p:attrName>
                                        </p:attrNameLst>
                                      </p:cBhvr>
                                      <p:to>
                                        <p:strVal val="visible"/>
                                      </p:to>
                                    </p:set>
                                    <p:anim calcmode="lin" valueType="num">
                                      <p:cBhvr additive="base">
                                        <p:cTn id="24" dur="500" fill="hold"/>
                                        <p:tgtEl>
                                          <p:spTgt spid="7">
                                            <p:txEl>
                                              <p:pRg st="0" end="0"/>
                                            </p:txEl>
                                          </p:spTgt>
                                        </p:tgtEl>
                                        <p:attrNameLst>
                                          <p:attrName>ppt_x</p:attrName>
                                        </p:attrNameLst>
                                      </p:cBhvr>
                                      <p:tavLst>
                                        <p:tav tm="0">
                                          <p:val>
                                            <p:strVal val="1+#ppt_w/2"/>
                                          </p:val>
                                        </p:tav>
                                        <p:tav tm="100000">
                                          <p:val>
                                            <p:strVal val="#ppt_x"/>
                                          </p:val>
                                        </p:tav>
                                      </p:tavLst>
                                    </p:anim>
                                    <p:anim calcmode="lin" valueType="num">
                                      <p:cBhvr additive="base">
                                        <p:cTn id="25" dur="500" fill="hold"/>
                                        <p:tgtEl>
                                          <p:spTgt spid="7">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2"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AutoShape 3"/>
          <p:cNvSpPr>
            <a:spLocks noChangeArrowheads="1"/>
          </p:cNvSpPr>
          <p:nvPr/>
        </p:nvSpPr>
        <p:spPr bwMode="auto">
          <a:xfrm>
            <a:off x="500063" y="2060848"/>
            <a:ext cx="8320087" cy="4248472"/>
          </a:xfrm>
          <a:prstGeom prst="foldedCorner">
            <a:avLst>
              <a:gd name="adj" fmla="val 12500"/>
            </a:avLst>
          </a:prstGeom>
          <a:noFill/>
          <a:ln w="9525">
            <a:noFill/>
            <a:round/>
            <a:headEnd/>
            <a:tailEnd/>
          </a:ln>
        </p:spPr>
        <p:txBody>
          <a:bodyPr/>
          <a:lstStyle/>
          <a:p>
            <a:r>
              <a:rPr lang="id-ID" sz="2400" dirty="0">
                <a:solidFill>
                  <a:srgbClr val="000000"/>
                </a:solidFill>
                <a:latin typeface="Trebuchet MS" pitchFamily="34" charset="0"/>
              </a:rPr>
              <a:t>Agar persamaan kuadrat </a:t>
            </a:r>
            <a:r>
              <a:rPr lang="en-US" sz="2400" dirty="0">
                <a:solidFill>
                  <a:srgbClr val="000000"/>
                </a:solidFill>
                <a:latin typeface="Trebuchet MS" pitchFamily="34" charset="0"/>
              </a:rPr>
              <a:t>4</a:t>
            </a:r>
            <a:r>
              <a:rPr lang="en-US" sz="2400" i="1" dirty="0">
                <a:solidFill>
                  <a:srgbClr val="000000"/>
                </a:solidFill>
                <a:latin typeface="Trebuchet MS" pitchFamily="34" charset="0"/>
              </a:rPr>
              <a:t>x</a:t>
            </a:r>
            <a:r>
              <a:rPr lang="en-US" sz="2400" baseline="30000" dirty="0">
                <a:solidFill>
                  <a:srgbClr val="000000"/>
                </a:solidFill>
                <a:latin typeface="Trebuchet MS" pitchFamily="34" charset="0"/>
              </a:rPr>
              <a:t>2</a:t>
            </a:r>
            <a:r>
              <a:rPr lang="en-US" sz="2400" dirty="0">
                <a:solidFill>
                  <a:srgbClr val="000000"/>
                </a:solidFill>
                <a:latin typeface="Trebuchet MS" pitchFamily="34" charset="0"/>
              </a:rPr>
              <a:t> – (</a:t>
            </a:r>
            <a:r>
              <a:rPr lang="en-US" sz="2400" i="1" dirty="0">
                <a:solidFill>
                  <a:srgbClr val="000000"/>
                </a:solidFill>
                <a:latin typeface="Trebuchet MS" pitchFamily="34" charset="0"/>
              </a:rPr>
              <a:t>p</a:t>
            </a:r>
            <a:r>
              <a:rPr lang="en-US" sz="2400" dirty="0">
                <a:solidFill>
                  <a:srgbClr val="000000"/>
                </a:solidFill>
                <a:latin typeface="Trebuchet MS" pitchFamily="34" charset="0"/>
              </a:rPr>
              <a:t> – 3)</a:t>
            </a:r>
            <a:r>
              <a:rPr lang="en-US" sz="2400" i="1" dirty="0">
                <a:solidFill>
                  <a:srgbClr val="000000"/>
                </a:solidFill>
                <a:latin typeface="Trebuchet MS" pitchFamily="34" charset="0"/>
              </a:rPr>
              <a:t>x </a:t>
            </a:r>
            <a:r>
              <a:rPr lang="en-US" sz="2400" dirty="0">
                <a:solidFill>
                  <a:srgbClr val="000000"/>
                </a:solidFill>
                <a:latin typeface="Trebuchet MS" pitchFamily="34" charset="0"/>
              </a:rPr>
              <a:t>+ 1 = 0 </a:t>
            </a:r>
            <a:r>
              <a:rPr lang="id-ID" sz="2400" dirty="0">
                <a:solidFill>
                  <a:srgbClr val="000000"/>
                </a:solidFill>
                <a:latin typeface="Trebuchet MS" pitchFamily="34" charset="0"/>
              </a:rPr>
              <a:t>mempunyai dua akar tidak nyata, maka nilai </a:t>
            </a:r>
            <a:r>
              <a:rPr lang="en-US" sz="2400" b="1" dirty="0" err="1">
                <a:solidFill>
                  <a:srgbClr val="00B0F0"/>
                </a:solidFill>
                <a:latin typeface="Trebuchet MS" pitchFamily="34" charset="0"/>
              </a:rPr>
              <a:t>seluruh</a:t>
            </a:r>
            <a:r>
              <a:rPr lang="en-US" sz="2400" dirty="0">
                <a:solidFill>
                  <a:srgbClr val="000000"/>
                </a:solidFill>
                <a:latin typeface="Trebuchet MS" pitchFamily="34" charset="0"/>
              </a:rPr>
              <a:t> </a:t>
            </a:r>
            <a:r>
              <a:rPr lang="id-ID" sz="2400" i="1" dirty="0">
                <a:solidFill>
                  <a:srgbClr val="000000"/>
                </a:solidFill>
                <a:latin typeface="Trebuchet MS" pitchFamily="34" charset="0"/>
              </a:rPr>
              <a:t>p</a:t>
            </a:r>
            <a:r>
              <a:rPr lang="id-ID" sz="2400" dirty="0">
                <a:solidFill>
                  <a:srgbClr val="000000"/>
                </a:solidFill>
                <a:latin typeface="Trebuchet MS" pitchFamily="34" charset="0"/>
              </a:rPr>
              <a:t> yang memenuhi adalah ….</a:t>
            </a:r>
            <a:endParaRPr lang="en-US" sz="2400" dirty="0">
              <a:solidFill>
                <a:srgbClr val="000000"/>
              </a:solidFill>
              <a:latin typeface="Trebuchet MS" pitchFamily="34" charset="0"/>
            </a:endParaRPr>
          </a:p>
          <a:p>
            <a:r>
              <a:rPr lang="en-US" sz="2400" dirty="0">
                <a:solidFill>
                  <a:srgbClr val="000000"/>
                </a:solidFill>
                <a:latin typeface="Trebuchet MS" pitchFamily="34" charset="0"/>
              </a:rPr>
              <a:t>A.  -1 &lt; </a:t>
            </a:r>
            <a:r>
              <a:rPr lang="en-US" sz="2400" i="1" dirty="0">
                <a:solidFill>
                  <a:srgbClr val="000000"/>
                </a:solidFill>
                <a:latin typeface="Trebuchet MS" pitchFamily="34" charset="0"/>
              </a:rPr>
              <a:t>p</a:t>
            </a:r>
            <a:r>
              <a:rPr lang="en-US" sz="2400" dirty="0">
                <a:solidFill>
                  <a:srgbClr val="000000"/>
                </a:solidFill>
                <a:latin typeface="Trebuchet MS" pitchFamily="34" charset="0"/>
              </a:rPr>
              <a:t> &lt; 7</a:t>
            </a:r>
          </a:p>
          <a:p>
            <a:r>
              <a:rPr lang="en-US" sz="2400" dirty="0">
                <a:solidFill>
                  <a:srgbClr val="000000"/>
                </a:solidFill>
                <a:latin typeface="Trebuchet MS" pitchFamily="34" charset="0"/>
              </a:rPr>
              <a:t>B.  -7 &lt; </a:t>
            </a:r>
            <a:r>
              <a:rPr lang="en-US" sz="2400" i="1" dirty="0">
                <a:solidFill>
                  <a:srgbClr val="000000"/>
                </a:solidFill>
                <a:latin typeface="Trebuchet MS" pitchFamily="34" charset="0"/>
              </a:rPr>
              <a:t>p</a:t>
            </a:r>
            <a:r>
              <a:rPr lang="en-US" sz="2400" dirty="0">
                <a:solidFill>
                  <a:srgbClr val="000000"/>
                </a:solidFill>
                <a:latin typeface="Trebuchet MS" pitchFamily="34" charset="0"/>
              </a:rPr>
              <a:t> &lt; 1</a:t>
            </a:r>
          </a:p>
          <a:p>
            <a:r>
              <a:rPr lang="en-US" sz="2400" dirty="0">
                <a:solidFill>
                  <a:srgbClr val="000000"/>
                </a:solidFill>
                <a:latin typeface="Trebuchet MS" pitchFamily="34" charset="0"/>
              </a:rPr>
              <a:t>C.  1 &lt; </a:t>
            </a:r>
            <a:r>
              <a:rPr lang="en-US" sz="2400" i="1" dirty="0">
                <a:solidFill>
                  <a:srgbClr val="000000"/>
                </a:solidFill>
                <a:latin typeface="Trebuchet MS" pitchFamily="34" charset="0"/>
              </a:rPr>
              <a:t>p</a:t>
            </a:r>
            <a:r>
              <a:rPr lang="en-US" sz="2400" dirty="0">
                <a:solidFill>
                  <a:srgbClr val="000000"/>
                </a:solidFill>
                <a:latin typeface="Trebuchet MS" pitchFamily="34" charset="0"/>
              </a:rPr>
              <a:t> &lt; 7</a:t>
            </a:r>
          </a:p>
          <a:p>
            <a:r>
              <a:rPr lang="en-US" sz="2400" dirty="0">
                <a:solidFill>
                  <a:srgbClr val="000000"/>
                </a:solidFill>
                <a:latin typeface="Trebuchet MS" pitchFamily="34" charset="0"/>
              </a:rPr>
              <a:t>D.  </a:t>
            </a:r>
            <a:r>
              <a:rPr lang="en-US" sz="2400" i="1" dirty="0">
                <a:solidFill>
                  <a:srgbClr val="000000"/>
                </a:solidFill>
                <a:latin typeface="Trebuchet MS" pitchFamily="34" charset="0"/>
              </a:rPr>
              <a:t>p</a:t>
            </a:r>
            <a:r>
              <a:rPr lang="en-US" sz="2400" dirty="0">
                <a:solidFill>
                  <a:srgbClr val="000000"/>
                </a:solidFill>
                <a:latin typeface="Trebuchet MS" pitchFamily="34" charset="0"/>
              </a:rPr>
              <a:t> &lt; -1 </a:t>
            </a:r>
            <a:r>
              <a:rPr lang="en-US" sz="2400" dirty="0" err="1">
                <a:solidFill>
                  <a:srgbClr val="000000"/>
                </a:solidFill>
                <a:latin typeface="Trebuchet MS" pitchFamily="34" charset="0"/>
              </a:rPr>
              <a:t>atau</a:t>
            </a:r>
            <a:r>
              <a:rPr lang="en-US" sz="2400" dirty="0">
                <a:solidFill>
                  <a:srgbClr val="000000"/>
                </a:solidFill>
                <a:latin typeface="Trebuchet MS" pitchFamily="34" charset="0"/>
              </a:rPr>
              <a:t> </a:t>
            </a:r>
            <a:r>
              <a:rPr lang="en-US" sz="2400" i="1" dirty="0">
                <a:solidFill>
                  <a:srgbClr val="000000"/>
                </a:solidFill>
                <a:latin typeface="Trebuchet MS" pitchFamily="34" charset="0"/>
              </a:rPr>
              <a:t>p</a:t>
            </a:r>
            <a:r>
              <a:rPr lang="en-US" sz="2400" dirty="0">
                <a:solidFill>
                  <a:srgbClr val="000000"/>
                </a:solidFill>
                <a:latin typeface="Trebuchet MS" pitchFamily="34" charset="0"/>
              </a:rPr>
              <a:t> &gt; 7</a:t>
            </a:r>
          </a:p>
          <a:p>
            <a:r>
              <a:rPr lang="en-US" sz="2400" dirty="0">
                <a:solidFill>
                  <a:srgbClr val="000000"/>
                </a:solidFill>
                <a:latin typeface="Trebuchet MS" pitchFamily="34" charset="0"/>
              </a:rPr>
              <a:t>E.  </a:t>
            </a:r>
            <a:r>
              <a:rPr lang="en-US" sz="2400" i="1" dirty="0">
                <a:solidFill>
                  <a:srgbClr val="000000"/>
                </a:solidFill>
                <a:latin typeface="Trebuchet MS" pitchFamily="34" charset="0"/>
              </a:rPr>
              <a:t>p</a:t>
            </a:r>
            <a:r>
              <a:rPr lang="en-US" sz="2400" dirty="0">
                <a:solidFill>
                  <a:srgbClr val="000000"/>
                </a:solidFill>
                <a:latin typeface="Trebuchet MS" pitchFamily="34" charset="0"/>
              </a:rPr>
              <a:t> &lt; 1 </a:t>
            </a:r>
            <a:r>
              <a:rPr lang="en-US" sz="2400" dirty="0" err="1">
                <a:solidFill>
                  <a:srgbClr val="000000"/>
                </a:solidFill>
                <a:latin typeface="Trebuchet MS" pitchFamily="34" charset="0"/>
              </a:rPr>
              <a:t>atau</a:t>
            </a:r>
            <a:r>
              <a:rPr lang="en-US" sz="2400" dirty="0">
                <a:solidFill>
                  <a:srgbClr val="000000"/>
                </a:solidFill>
                <a:latin typeface="Trebuchet MS" pitchFamily="34" charset="0"/>
              </a:rPr>
              <a:t> </a:t>
            </a:r>
            <a:r>
              <a:rPr lang="en-US" sz="2400" i="1" dirty="0">
                <a:solidFill>
                  <a:srgbClr val="000000"/>
                </a:solidFill>
                <a:latin typeface="Trebuchet MS" pitchFamily="34" charset="0"/>
              </a:rPr>
              <a:t>p</a:t>
            </a:r>
            <a:r>
              <a:rPr lang="en-US" sz="2400" dirty="0">
                <a:solidFill>
                  <a:srgbClr val="000000"/>
                </a:solidFill>
                <a:latin typeface="Trebuchet MS" pitchFamily="34" charset="0"/>
              </a:rPr>
              <a:t> &gt; 7</a:t>
            </a:r>
          </a:p>
        </p:txBody>
      </p:sp>
      <p:sp>
        <p:nvSpPr>
          <p:cNvPr id="11" name="TextBox 10"/>
          <p:cNvSpPr txBox="1"/>
          <p:nvPr/>
        </p:nvSpPr>
        <p:spPr>
          <a:xfrm>
            <a:off x="5868144" y="4922004"/>
            <a:ext cx="1944216" cy="523220"/>
          </a:xfrm>
          <a:prstGeom prst="rect">
            <a:avLst/>
          </a:prstGeom>
          <a:noFill/>
        </p:spPr>
        <p:txBody>
          <a:bodyPr wrap="square" rtlCol="0">
            <a:spAutoFit/>
          </a:bodyPr>
          <a:lstStyle/>
          <a:p>
            <a:r>
              <a:rPr lang="id-ID" sz="2800" dirty="0">
                <a:solidFill>
                  <a:srgbClr val="FF0000"/>
                </a:solidFill>
              </a:rPr>
              <a:t>Kunci</a:t>
            </a:r>
            <a:r>
              <a:rPr lang="en-US" sz="2800" dirty="0">
                <a:solidFill>
                  <a:srgbClr val="FF0000"/>
                </a:solidFill>
              </a:rPr>
              <a:t> : A </a:t>
            </a:r>
          </a:p>
        </p:txBody>
      </p:sp>
      <p:sp>
        <p:nvSpPr>
          <p:cNvPr id="12" name="TextBox 11"/>
          <p:cNvSpPr txBox="1"/>
          <p:nvPr/>
        </p:nvSpPr>
        <p:spPr>
          <a:xfrm>
            <a:off x="395536" y="1412776"/>
            <a:ext cx="2880320" cy="461665"/>
          </a:xfrm>
          <a:prstGeom prst="rect">
            <a:avLst/>
          </a:prstGeom>
          <a:noFill/>
        </p:spPr>
        <p:txBody>
          <a:bodyPr wrap="square">
            <a:spAutoFit/>
          </a:bodyPr>
          <a:lstStyle/>
          <a:p>
            <a:pPr>
              <a:defRPr/>
            </a:pPr>
            <a:r>
              <a:rPr lang="en-US"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S</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oal </a:t>
            </a:r>
            <a:r>
              <a:rPr lang="en-US" sz="2400" dirty="0" err="1">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Lebih</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 Baik</a:t>
            </a:r>
          </a:p>
        </p:txBody>
      </p:sp>
      <p:sp>
        <p:nvSpPr>
          <p:cNvPr id="8" name="WordArt 17"/>
          <p:cNvSpPr>
            <a:spLocks noChangeArrowheads="1" noChangeShapeType="1" noTextEdit="1"/>
          </p:cNvSpPr>
          <p:nvPr/>
        </p:nvSpPr>
        <p:spPr bwMode="auto">
          <a:xfrm>
            <a:off x="1331640" y="404664"/>
            <a:ext cx="6768752" cy="576064"/>
          </a:xfrm>
          <a:prstGeom prst="rect">
            <a:avLst/>
          </a:prstGeom>
        </p:spPr>
        <p:txBody>
          <a:bodyPr wrap="none" fromWordArt="1">
            <a:prstTxWarp prst="textPlain">
              <a:avLst>
                <a:gd name="adj" fmla="val 50000"/>
              </a:avLst>
            </a:prstTxWarp>
          </a:bodyPr>
          <a:lstStyle/>
          <a:p>
            <a:r>
              <a:rPr lang="sv-SE" sz="3600" b="1" kern="10" dirty="0">
                <a:ln w="1905"/>
                <a:solidFill>
                  <a:srgbClr val="00B050"/>
                </a:solidFill>
                <a:effectLst>
                  <a:innerShdw blurRad="69850" dist="43180" dir="5400000">
                    <a:srgbClr val="000000">
                      <a:alpha val="65000"/>
                    </a:srgbClr>
                  </a:innerShdw>
                </a:effectLst>
                <a:latin typeface="Cambria" pitchFamily="18" charset="0"/>
              </a:rPr>
              <a:t>1. Pokok soal harus dirumuskan secara singkat, jelas, dan  tegas </a:t>
            </a:r>
          </a:p>
        </p:txBody>
      </p:sp>
    </p:spTree>
    <p:extLst>
      <p:ext uri="{BB962C8B-B14F-4D97-AF65-F5344CB8AC3E}">
        <p14:creationId xmlns:p14="http://schemas.microsoft.com/office/powerpoint/2010/main" val="84051369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WordArt 17"/>
          <p:cNvSpPr>
            <a:spLocks noChangeArrowheads="1" noChangeShapeType="1" noTextEdit="1"/>
          </p:cNvSpPr>
          <p:nvPr/>
        </p:nvSpPr>
        <p:spPr bwMode="auto">
          <a:xfrm>
            <a:off x="1259632" y="332656"/>
            <a:ext cx="6768752" cy="576064"/>
          </a:xfrm>
          <a:prstGeom prst="rect">
            <a:avLst/>
          </a:prstGeom>
        </p:spPr>
        <p:txBody>
          <a:bodyPr wrap="none" fromWordArt="1">
            <a:prstTxWarp prst="textPlain">
              <a:avLst>
                <a:gd name="adj" fmla="val 50000"/>
              </a:avLst>
            </a:prstTxWarp>
          </a:bodyPr>
          <a:lstStyle/>
          <a:p>
            <a:r>
              <a:rPr lang="sv-SE" sz="3600" b="1" kern="10" dirty="0">
                <a:ln w="1905"/>
                <a:solidFill>
                  <a:srgbClr val="00B050"/>
                </a:solidFill>
                <a:effectLst>
                  <a:innerShdw blurRad="69850" dist="43180" dir="5400000">
                    <a:srgbClr val="000000">
                      <a:alpha val="65000"/>
                    </a:srgbClr>
                  </a:innerShdw>
                </a:effectLst>
                <a:latin typeface="Cambria" pitchFamily="18" charset="0"/>
              </a:rPr>
              <a:t>1. Pokok soal harus dirumuskan secara singkat, jelas, dan  tegas </a:t>
            </a:r>
          </a:p>
        </p:txBody>
      </p:sp>
      <p:sp>
        <p:nvSpPr>
          <p:cNvPr id="8" name="AutoShape 3"/>
          <p:cNvSpPr>
            <a:spLocks noChangeArrowheads="1"/>
          </p:cNvSpPr>
          <p:nvPr/>
        </p:nvSpPr>
        <p:spPr bwMode="auto">
          <a:xfrm>
            <a:off x="468313" y="1988840"/>
            <a:ext cx="8320087" cy="4322415"/>
          </a:xfrm>
          <a:prstGeom prst="foldedCorner">
            <a:avLst>
              <a:gd name="adj" fmla="val 12500"/>
            </a:avLst>
          </a:prstGeom>
          <a:noFill/>
          <a:ln w="9525">
            <a:noFill/>
            <a:round/>
            <a:headEnd/>
            <a:tailEnd/>
          </a:ln>
        </p:spPr>
        <p:txBody>
          <a:bodyPr/>
          <a:lstStyle/>
          <a:p>
            <a:pPr algn="just">
              <a:lnSpc>
                <a:spcPct val="125000"/>
              </a:lnSpc>
            </a:pPr>
            <a:r>
              <a:rPr lang="en-US" sz="2800" dirty="0" err="1">
                <a:solidFill>
                  <a:srgbClr val="000000"/>
                </a:solidFill>
                <a:cs typeface="Times New Roman" panose="02020603050405020304" pitchFamily="18" charset="0"/>
              </a:rPr>
              <a:t>Perdagangan</a:t>
            </a:r>
            <a:r>
              <a:rPr lang="en-US" sz="2800" dirty="0">
                <a:solidFill>
                  <a:srgbClr val="000000"/>
                </a:solidFill>
                <a:cs typeface="Times New Roman" panose="02020603050405020304" pitchFamily="18" charset="0"/>
              </a:rPr>
              <a:t> </a:t>
            </a:r>
            <a:r>
              <a:rPr lang="en-US" sz="2800" dirty="0" err="1">
                <a:solidFill>
                  <a:srgbClr val="000000"/>
                </a:solidFill>
                <a:cs typeface="Times New Roman" panose="02020603050405020304" pitchFamily="18" charset="0"/>
              </a:rPr>
              <a:t>antara</a:t>
            </a:r>
            <a:r>
              <a:rPr lang="en-US" sz="2800" dirty="0">
                <a:solidFill>
                  <a:srgbClr val="000000"/>
                </a:solidFill>
                <a:cs typeface="Times New Roman" panose="02020603050405020304" pitchFamily="18" charset="0"/>
              </a:rPr>
              <a:t> </a:t>
            </a:r>
            <a:r>
              <a:rPr lang="en-US" sz="2800" dirty="0" err="1">
                <a:solidFill>
                  <a:srgbClr val="000000"/>
                </a:solidFill>
                <a:cs typeface="Times New Roman" panose="02020603050405020304" pitchFamily="18" charset="0"/>
              </a:rPr>
              <a:t>negara</a:t>
            </a:r>
            <a:r>
              <a:rPr lang="en-US" sz="2800" dirty="0">
                <a:solidFill>
                  <a:srgbClr val="000000"/>
                </a:solidFill>
                <a:cs typeface="Times New Roman" panose="02020603050405020304" pitchFamily="18" charset="0"/>
              </a:rPr>
              <a:t> </a:t>
            </a:r>
            <a:r>
              <a:rPr lang="en-US" sz="2800" dirty="0" err="1">
                <a:solidFill>
                  <a:srgbClr val="000000"/>
                </a:solidFill>
                <a:cs typeface="Times New Roman" panose="02020603050405020304" pitchFamily="18" charset="0"/>
              </a:rPr>
              <a:t>dikarenakan</a:t>
            </a:r>
            <a:r>
              <a:rPr lang="en-US" sz="2800" dirty="0">
                <a:solidFill>
                  <a:srgbClr val="000000"/>
                </a:solidFill>
                <a:cs typeface="Times New Roman" panose="02020603050405020304" pitchFamily="18" charset="0"/>
              </a:rPr>
              <a:t> …. </a:t>
            </a:r>
          </a:p>
          <a:p>
            <a:pPr algn="just">
              <a:lnSpc>
                <a:spcPct val="125000"/>
              </a:lnSpc>
            </a:pPr>
            <a:r>
              <a:rPr lang="en-US" sz="2800" dirty="0">
                <a:solidFill>
                  <a:srgbClr val="000000"/>
                </a:solidFill>
                <a:cs typeface="Times New Roman" panose="02020603050405020304" pitchFamily="18" charset="0"/>
              </a:rPr>
              <a:t>      </a:t>
            </a:r>
            <a:r>
              <a:rPr lang="id-ID" sz="2800" dirty="0">
                <a:solidFill>
                  <a:srgbClr val="000000"/>
                </a:solidFill>
                <a:cs typeface="Times New Roman" panose="02020603050405020304" pitchFamily="18" charset="0"/>
              </a:rPr>
              <a:t>A</a:t>
            </a:r>
            <a:r>
              <a:rPr lang="en-US" sz="2800" dirty="0">
                <a:solidFill>
                  <a:srgbClr val="000000"/>
                </a:solidFill>
                <a:cs typeface="Times New Roman" panose="02020603050405020304" pitchFamily="18" charset="0"/>
              </a:rPr>
              <a:t>. </a:t>
            </a:r>
            <a:r>
              <a:rPr lang="en-US" sz="2800" dirty="0" err="1">
                <a:solidFill>
                  <a:srgbClr val="000000"/>
                </a:solidFill>
                <a:cs typeface="Times New Roman" panose="02020603050405020304" pitchFamily="18" charset="0"/>
              </a:rPr>
              <a:t>saling</a:t>
            </a:r>
            <a:r>
              <a:rPr lang="en-US" sz="2800" dirty="0">
                <a:solidFill>
                  <a:srgbClr val="000000"/>
                </a:solidFill>
                <a:cs typeface="Times New Roman" panose="02020603050405020304" pitchFamily="18" charset="0"/>
              </a:rPr>
              <a:t> </a:t>
            </a:r>
            <a:r>
              <a:rPr lang="en-US" sz="2800" dirty="0" err="1">
                <a:solidFill>
                  <a:srgbClr val="000000"/>
                </a:solidFill>
                <a:cs typeface="Times New Roman" panose="02020603050405020304" pitchFamily="18" charset="0"/>
              </a:rPr>
              <a:t>ketergantungan</a:t>
            </a:r>
            <a:endParaRPr lang="en-US" sz="2800" dirty="0">
              <a:solidFill>
                <a:srgbClr val="000000"/>
              </a:solidFill>
              <a:cs typeface="Times New Roman" panose="02020603050405020304" pitchFamily="18" charset="0"/>
            </a:endParaRPr>
          </a:p>
          <a:p>
            <a:pPr algn="just">
              <a:lnSpc>
                <a:spcPct val="125000"/>
              </a:lnSpc>
            </a:pPr>
            <a:r>
              <a:rPr lang="en-US" sz="2800" dirty="0">
                <a:solidFill>
                  <a:srgbClr val="000000"/>
                </a:solidFill>
                <a:cs typeface="Times New Roman" panose="02020603050405020304" pitchFamily="18" charset="0"/>
              </a:rPr>
              <a:t>      </a:t>
            </a:r>
            <a:r>
              <a:rPr lang="id-ID" sz="2800" dirty="0">
                <a:solidFill>
                  <a:srgbClr val="000000"/>
                </a:solidFill>
                <a:cs typeface="Times New Roman" panose="02020603050405020304" pitchFamily="18" charset="0"/>
              </a:rPr>
              <a:t>B</a:t>
            </a:r>
            <a:r>
              <a:rPr lang="en-US" sz="2800" dirty="0">
                <a:solidFill>
                  <a:srgbClr val="000000"/>
                </a:solidFill>
                <a:cs typeface="Times New Roman" panose="02020603050405020304" pitchFamily="18" charset="0"/>
              </a:rPr>
              <a:t>. </a:t>
            </a:r>
            <a:r>
              <a:rPr lang="en-US" sz="2800" dirty="0" err="1">
                <a:solidFill>
                  <a:srgbClr val="000000"/>
                </a:solidFill>
                <a:cs typeface="Times New Roman" panose="02020603050405020304" pitchFamily="18" charset="0"/>
              </a:rPr>
              <a:t>persamaan</a:t>
            </a:r>
            <a:r>
              <a:rPr lang="en-US" sz="2800" dirty="0">
                <a:solidFill>
                  <a:srgbClr val="000000"/>
                </a:solidFill>
                <a:cs typeface="Times New Roman" panose="02020603050405020304" pitchFamily="18" charset="0"/>
              </a:rPr>
              <a:t> </a:t>
            </a:r>
            <a:r>
              <a:rPr lang="en-US" sz="2800" dirty="0" err="1">
                <a:solidFill>
                  <a:srgbClr val="000000"/>
                </a:solidFill>
                <a:cs typeface="Times New Roman" panose="02020603050405020304" pitchFamily="18" charset="0"/>
              </a:rPr>
              <a:t>sistem</a:t>
            </a:r>
            <a:r>
              <a:rPr lang="en-US" sz="2800" dirty="0">
                <a:solidFill>
                  <a:srgbClr val="000000"/>
                </a:solidFill>
                <a:cs typeface="Times New Roman" panose="02020603050405020304" pitchFamily="18" charset="0"/>
              </a:rPr>
              <a:t> </a:t>
            </a:r>
            <a:r>
              <a:rPr lang="en-US" sz="2800" dirty="0" err="1">
                <a:solidFill>
                  <a:srgbClr val="000000"/>
                </a:solidFill>
                <a:cs typeface="Times New Roman" panose="02020603050405020304" pitchFamily="18" charset="0"/>
              </a:rPr>
              <a:t>ekonomi</a:t>
            </a:r>
            <a:endParaRPr lang="en-US" sz="2800" dirty="0">
              <a:solidFill>
                <a:srgbClr val="000000"/>
              </a:solidFill>
              <a:cs typeface="Times New Roman" panose="02020603050405020304" pitchFamily="18" charset="0"/>
            </a:endParaRPr>
          </a:p>
          <a:p>
            <a:pPr algn="just">
              <a:lnSpc>
                <a:spcPct val="125000"/>
              </a:lnSpc>
            </a:pPr>
            <a:r>
              <a:rPr lang="en-US" sz="2800" dirty="0">
                <a:solidFill>
                  <a:srgbClr val="000000"/>
                </a:solidFill>
                <a:cs typeface="Times New Roman" panose="02020603050405020304" pitchFamily="18" charset="0"/>
              </a:rPr>
              <a:t>      </a:t>
            </a:r>
            <a:r>
              <a:rPr lang="id-ID" sz="2800" dirty="0">
                <a:solidFill>
                  <a:srgbClr val="000000"/>
                </a:solidFill>
                <a:cs typeface="Times New Roman" panose="02020603050405020304" pitchFamily="18" charset="0"/>
              </a:rPr>
              <a:t>C</a:t>
            </a:r>
            <a:r>
              <a:rPr lang="en-US" sz="2800" dirty="0">
                <a:solidFill>
                  <a:srgbClr val="000000"/>
                </a:solidFill>
                <a:cs typeface="Times New Roman" panose="02020603050405020304" pitchFamily="18" charset="0"/>
              </a:rPr>
              <a:t>. </a:t>
            </a:r>
            <a:r>
              <a:rPr lang="en-US" sz="2800" dirty="0" err="1">
                <a:solidFill>
                  <a:srgbClr val="000000"/>
                </a:solidFill>
                <a:cs typeface="Times New Roman" panose="02020603050405020304" pitchFamily="18" charset="0"/>
              </a:rPr>
              <a:t>perbedaan</a:t>
            </a:r>
            <a:r>
              <a:rPr lang="en-US" sz="2800" dirty="0">
                <a:solidFill>
                  <a:srgbClr val="000000"/>
                </a:solidFill>
                <a:cs typeface="Times New Roman" panose="02020603050405020304" pitchFamily="18" charset="0"/>
              </a:rPr>
              <a:t> </a:t>
            </a:r>
            <a:r>
              <a:rPr lang="en-US" sz="2800" dirty="0" err="1">
                <a:solidFill>
                  <a:srgbClr val="000000"/>
                </a:solidFill>
                <a:cs typeface="Times New Roman" panose="02020603050405020304" pitchFamily="18" charset="0"/>
              </a:rPr>
              <a:t>iklim</a:t>
            </a:r>
            <a:r>
              <a:rPr lang="en-US" sz="2800" dirty="0">
                <a:solidFill>
                  <a:srgbClr val="000000"/>
                </a:solidFill>
                <a:cs typeface="Times New Roman" panose="02020603050405020304" pitchFamily="18" charset="0"/>
              </a:rPr>
              <a:t> </a:t>
            </a:r>
            <a:r>
              <a:rPr lang="en-US" sz="2800" dirty="0" err="1">
                <a:solidFill>
                  <a:srgbClr val="000000"/>
                </a:solidFill>
                <a:cs typeface="Times New Roman" panose="02020603050405020304" pitchFamily="18" charset="0"/>
              </a:rPr>
              <a:t>di</a:t>
            </a:r>
            <a:r>
              <a:rPr lang="en-US" sz="2800" dirty="0">
                <a:solidFill>
                  <a:srgbClr val="000000"/>
                </a:solidFill>
                <a:cs typeface="Times New Roman" panose="02020603050405020304" pitchFamily="18" charset="0"/>
              </a:rPr>
              <a:t> </a:t>
            </a:r>
            <a:r>
              <a:rPr lang="en-US" sz="2800" dirty="0" err="1">
                <a:solidFill>
                  <a:srgbClr val="000000"/>
                </a:solidFill>
                <a:cs typeface="Times New Roman" panose="02020603050405020304" pitchFamily="18" charset="0"/>
              </a:rPr>
              <a:t>tiap</a:t>
            </a:r>
            <a:r>
              <a:rPr lang="en-US" sz="2800" dirty="0">
                <a:solidFill>
                  <a:srgbClr val="000000"/>
                </a:solidFill>
                <a:cs typeface="Times New Roman" panose="02020603050405020304" pitchFamily="18" charset="0"/>
              </a:rPr>
              <a:t> </a:t>
            </a:r>
            <a:r>
              <a:rPr lang="en-US" sz="2800" dirty="0" err="1">
                <a:solidFill>
                  <a:srgbClr val="000000"/>
                </a:solidFill>
                <a:cs typeface="Times New Roman" panose="02020603050405020304" pitchFamily="18" charset="0"/>
              </a:rPr>
              <a:t>negara</a:t>
            </a:r>
            <a:endParaRPr lang="en-US" sz="2800" dirty="0">
              <a:solidFill>
                <a:srgbClr val="000000"/>
              </a:solidFill>
              <a:cs typeface="Times New Roman" panose="02020603050405020304" pitchFamily="18" charset="0"/>
            </a:endParaRPr>
          </a:p>
          <a:p>
            <a:pPr algn="just">
              <a:lnSpc>
                <a:spcPct val="125000"/>
              </a:lnSpc>
            </a:pPr>
            <a:r>
              <a:rPr lang="en-US" sz="2800" dirty="0">
                <a:solidFill>
                  <a:srgbClr val="000000"/>
                </a:solidFill>
                <a:cs typeface="Times New Roman" panose="02020603050405020304" pitchFamily="18" charset="0"/>
              </a:rPr>
              <a:t>      </a:t>
            </a:r>
            <a:r>
              <a:rPr lang="id-ID" sz="2800" dirty="0">
                <a:solidFill>
                  <a:srgbClr val="000000"/>
                </a:solidFill>
                <a:cs typeface="Times New Roman" panose="02020603050405020304" pitchFamily="18" charset="0"/>
              </a:rPr>
              <a:t>D</a:t>
            </a:r>
            <a:r>
              <a:rPr lang="en-US" sz="2800" dirty="0">
                <a:solidFill>
                  <a:srgbClr val="000000"/>
                </a:solidFill>
                <a:cs typeface="Times New Roman" panose="02020603050405020304" pitchFamily="18" charset="0"/>
              </a:rPr>
              <a:t>. </a:t>
            </a:r>
            <a:r>
              <a:rPr lang="en-US" sz="2800" dirty="0" err="1">
                <a:solidFill>
                  <a:srgbClr val="000000"/>
                </a:solidFill>
                <a:cs typeface="Times New Roman" panose="02020603050405020304" pitchFamily="18" charset="0"/>
              </a:rPr>
              <a:t>persamaan</a:t>
            </a:r>
            <a:r>
              <a:rPr lang="en-US" sz="2800" dirty="0">
                <a:solidFill>
                  <a:srgbClr val="000000"/>
                </a:solidFill>
                <a:cs typeface="Times New Roman" panose="02020603050405020304" pitchFamily="18" charset="0"/>
              </a:rPr>
              <a:t> </a:t>
            </a:r>
            <a:r>
              <a:rPr lang="en-US" sz="2800" dirty="0" err="1">
                <a:solidFill>
                  <a:srgbClr val="000000"/>
                </a:solidFill>
                <a:cs typeface="Times New Roman" panose="02020603050405020304" pitchFamily="18" charset="0"/>
              </a:rPr>
              <a:t>struktur</a:t>
            </a:r>
            <a:r>
              <a:rPr lang="en-US" sz="2800" dirty="0">
                <a:solidFill>
                  <a:srgbClr val="000000"/>
                </a:solidFill>
                <a:cs typeface="Times New Roman" panose="02020603050405020304" pitchFamily="18" charset="0"/>
              </a:rPr>
              <a:t> </a:t>
            </a:r>
            <a:r>
              <a:rPr lang="en-US" sz="2800" dirty="0" err="1">
                <a:solidFill>
                  <a:srgbClr val="000000"/>
                </a:solidFill>
                <a:cs typeface="Times New Roman" panose="02020603050405020304" pitchFamily="18" charset="0"/>
              </a:rPr>
              <a:t>ekonomi</a:t>
            </a:r>
            <a:endParaRPr lang="en-US" sz="2800" dirty="0">
              <a:solidFill>
                <a:srgbClr val="000000"/>
              </a:solidFill>
              <a:cs typeface="Times New Roman" panose="02020603050405020304" pitchFamily="18" charset="0"/>
            </a:endParaRPr>
          </a:p>
          <a:p>
            <a:pPr algn="just">
              <a:lnSpc>
                <a:spcPct val="125000"/>
              </a:lnSpc>
            </a:pPr>
            <a:r>
              <a:rPr lang="en-US" sz="2800" dirty="0">
                <a:solidFill>
                  <a:srgbClr val="000000"/>
                </a:solidFill>
                <a:cs typeface="Times New Roman" panose="02020603050405020304" pitchFamily="18" charset="0"/>
              </a:rPr>
              <a:t>      E. </a:t>
            </a:r>
            <a:r>
              <a:rPr lang="en-US" sz="2800" dirty="0" err="1">
                <a:solidFill>
                  <a:srgbClr val="000000"/>
                </a:solidFill>
                <a:cs typeface="Times New Roman" panose="02020603050405020304" pitchFamily="18" charset="0"/>
              </a:rPr>
              <a:t>Perbedaan</a:t>
            </a:r>
            <a:r>
              <a:rPr lang="en-US" sz="2800" dirty="0">
                <a:solidFill>
                  <a:srgbClr val="000000"/>
                </a:solidFill>
                <a:cs typeface="Times New Roman" panose="02020603050405020304" pitchFamily="18" charset="0"/>
              </a:rPr>
              <a:t> </a:t>
            </a:r>
            <a:r>
              <a:rPr lang="en-US" sz="2800" dirty="0" err="1">
                <a:solidFill>
                  <a:srgbClr val="000000"/>
                </a:solidFill>
                <a:cs typeface="Times New Roman" panose="02020603050405020304" pitchFamily="18" charset="0"/>
              </a:rPr>
              <a:t>politik</a:t>
            </a:r>
            <a:r>
              <a:rPr lang="en-US" sz="2800" dirty="0">
                <a:solidFill>
                  <a:srgbClr val="000000"/>
                </a:solidFill>
                <a:cs typeface="Times New Roman" panose="02020603050405020304" pitchFamily="18" charset="0"/>
              </a:rPr>
              <a:t> </a:t>
            </a:r>
            <a:r>
              <a:rPr lang="en-US" sz="2800" dirty="0" err="1">
                <a:solidFill>
                  <a:srgbClr val="000000"/>
                </a:solidFill>
                <a:cs typeface="Times New Roman" panose="02020603050405020304" pitchFamily="18" charset="0"/>
              </a:rPr>
              <a:t>luar</a:t>
            </a:r>
            <a:r>
              <a:rPr lang="en-US" sz="2800" dirty="0">
                <a:solidFill>
                  <a:srgbClr val="000000"/>
                </a:solidFill>
                <a:cs typeface="Times New Roman" panose="02020603050405020304" pitchFamily="18" charset="0"/>
              </a:rPr>
              <a:t> </a:t>
            </a:r>
            <a:r>
              <a:rPr lang="en-US" sz="2800" dirty="0" err="1">
                <a:solidFill>
                  <a:srgbClr val="000000"/>
                </a:solidFill>
                <a:cs typeface="Times New Roman" panose="02020603050405020304" pitchFamily="18" charset="0"/>
              </a:rPr>
              <a:t>negeri</a:t>
            </a:r>
            <a:endParaRPr lang="en-US" sz="2800" dirty="0">
              <a:solidFill>
                <a:srgbClr val="000000"/>
              </a:solidFill>
              <a:cs typeface="Times New Roman" panose="02020603050405020304" pitchFamily="18" charset="0"/>
            </a:endParaRPr>
          </a:p>
        </p:txBody>
      </p:sp>
      <p:sp>
        <p:nvSpPr>
          <p:cNvPr id="10" name="TextBox 9"/>
          <p:cNvSpPr txBox="1"/>
          <p:nvPr/>
        </p:nvSpPr>
        <p:spPr>
          <a:xfrm>
            <a:off x="323528" y="1383159"/>
            <a:ext cx="2952328" cy="461665"/>
          </a:xfrm>
          <a:prstGeom prst="rect">
            <a:avLst/>
          </a:prstGeom>
          <a:noFill/>
        </p:spPr>
        <p:txBody>
          <a:bodyPr wrap="square">
            <a:spAutoFit/>
          </a:bodyPr>
          <a:lstStyle/>
          <a:p>
            <a:pPr>
              <a:defRPr/>
            </a:pPr>
            <a:r>
              <a:rPr lang="en-US"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S</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oal </a:t>
            </a:r>
            <a:r>
              <a:rPr lang="en-US" sz="2400" dirty="0" err="1">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Kurang</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 Baik</a:t>
            </a:r>
          </a:p>
        </p:txBody>
      </p:sp>
    </p:spTree>
    <p:extLst>
      <p:ext uri="{BB962C8B-B14F-4D97-AF65-F5344CB8AC3E}">
        <p14:creationId xmlns:p14="http://schemas.microsoft.com/office/powerpoint/2010/main" val="6617431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0-#ppt_w/2"/>
                                          </p:val>
                                        </p:tav>
                                        <p:tav tm="100000">
                                          <p:val>
                                            <p:strVal val="#ppt_x"/>
                                          </p:val>
                                        </p:tav>
                                      </p:tavLst>
                                    </p:anim>
                                    <p:anim calcmode="lin" valueType="num">
                                      <p:cBhvr additive="base">
                                        <p:cTn id="8" dur="500" fill="hold"/>
                                        <p:tgtEl>
                                          <p:spTgt spid="10"/>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nodeType="clickEffect">
                                  <p:stCondLst>
                                    <p:cond delay="0"/>
                                  </p:stCondLst>
                                  <p:childTnLst>
                                    <p:set>
                                      <p:cBhvr>
                                        <p:cTn id="12" dur="1" fill="hold">
                                          <p:stCondLst>
                                            <p:cond delay="0"/>
                                          </p:stCondLst>
                                        </p:cTn>
                                        <p:tgtEl>
                                          <p:spTgt spid="7">
                                            <p:txEl>
                                              <p:pRg st="0" end="0"/>
                                            </p:txEl>
                                          </p:spTgt>
                                        </p:tgtEl>
                                        <p:attrNameLst>
                                          <p:attrName>style.visibility</p:attrName>
                                        </p:attrNameLst>
                                      </p:cBhvr>
                                      <p:to>
                                        <p:strVal val="visible"/>
                                      </p:to>
                                    </p:set>
                                    <p:anim calcmode="lin" valueType="num">
                                      <p:cBhvr additive="base">
                                        <p:cTn id="13" dur="500" fill="hold"/>
                                        <p:tgtEl>
                                          <p:spTgt spid="7">
                                            <p:txEl>
                                              <p:pRg st="0" end="0"/>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7">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AutoShape 3"/>
          <p:cNvSpPr>
            <a:spLocks noChangeArrowheads="1"/>
          </p:cNvSpPr>
          <p:nvPr/>
        </p:nvSpPr>
        <p:spPr bwMode="auto">
          <a:xfrm>
            <a:off x="500063" y="2060848"/>
            <a:ext cx="8320087" cy="4248472"/>
          </a:xfrm>
          <a:prstGeom prst="foldedCorner">
            <a:avLst>
              <a:gd name="adj" fmla="val 12500"/>
            </a:avLst>
          </a:prstGeom>
          <a:noFill/>
          <a:ln w="9525">
            <a:noFill/>
            <a:round/>
            <a:headEnd/>
            <a:tailEnd/>
          </a:ln>
        </p:spPr>
        <p:txBody>
          <a:bodyPr/>
          <a:lstStyle/>
          <a:p>
            <a:pPr marL="400050" indent="-400050">
              <a:lnSpc>
                <a:spcPct val="125000"/>
              </a:lnSpc>
            </a:pPr>
            <a:r>
              <a:rPr lang="en-US" sz="2400" dirty="0">
                <a:solidFill>
                  <a:srgbClr val="000000"/>
                </a:solidFill>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Perdagangan</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Internasional</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merupakan</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akibat</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langsung</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pembagian</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kerja</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internasional</a:t>
            </a:r>
            <a:r>
              <a:rPr lang="en-US" sz="2200" dirty="0">
                <a:solidFill>
                  <a:srgbClr val="000000"/>
                </a:solidFill>
                <a:latin typeface="Trebuchet MS" pitchFamily="34" charset="0"/>
                <a:cs typeface="Times New Roman" panose="02020603050405020304" pitchFamily="18" charset="0"/>
              </a:rPr>
              <a:t> yang </a:t>
            </a:r>
            <a:r>
              <a:rPr lang="en-US" sz="2200" dirty="0" err="1">
                <a:solidFill>
                  <a:srgbClr val="000000"/>
                </a:solidFill>
                <a:latin typeface="Trebuchet MS" pitchFamily="34" charset="0"/>
                <a:cs typeface="Times New Roman" panose="02020603050405020304" pitchFamily="18" charset="0"/>
              </a:rPr>
              <a:t>tercermin</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dalam</a:t>
            </a:r>
            <a:r>
              <a:rPr lang="en-US" sz="2200" dirty="0">
                <a:solidFill>
                  <a:srgbClr val="000000"/>
                </a:solidFill>
                <a:latin typeface="Trebuchet MS" pitchFamily="34" charset="0"/>
                <a:cs typeface="Times New Roman" panose="02020603050405020304" pitchFamily="18" charset="0"/>
              </a:rPr>
              <a:t> ….</a:t>
            </a:r>
          </a:p>
          <a:p>
            <a:pPr algn="just">
              <a:lnSpc>
                <a:spcPct val="125000"/>
              </a:lnSpc>
            </a:pPr>
            <a:r>
              <a:rPr lang="en-US" sz="2200" dirty="0">
                <a:solidFill>
                  <a:srgbClr val="000000"/>
                </a:solidFill>
                <a:latin typeface="Trebuchet MS" pitchFamily="34" charset="0"/>
                <a:cs typeface="Times New Roman" panose="02020603050405020304" pitchFamily="18" charset="0"/>
              </a:rPr>
              <a:t>      </a:t>
            </a:r>
            <a:r>
              <a:rPr lang="id-ID" sz="2200" dirty="0">
                <a:solidFill>
                  <a:srgbClr val="000000"/>
                </a:solidFill>
                <a:latin typeface="Trebuchet MS" pitchFamily="34" charset="0"/>
                <a:cs typeface="Times New Roman" panose="02020603050405020304" pitchFamily="18" charset="0"/>
              </a:rPr>
              <a:t>A</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sistem</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perdagangan</a:t>
            </a:r>
            <a:r>
              <a:rPr lang="en-US" sz="2200" dirty="0">
                <a:solidFill>
                  <a:srgbClr val="000000"/>
                </a:solidFill>
                <a:latin typeface="Trebuchet MS" pitchFamily="34" charset="0"/>
                <a:cs typeface="Times New Roman" panose="02020603050405020304" pitchFamily="18" charset="0"/>
              </a:rPr>
              <a:t> yang </a:t>
            </a:r>
            <a:r>
              <a:rPr lang="en-US" sz="2200" dirty="0" err="1">
                <a:solidFill>
                  <a:srgbClr val="000000"/>
                </a:solidFill>
                <a:latin typeface="Trebuchet MS" pitchFamily="34" charset="0"/>
                <a:cs typeface="Times New Roman" panose="02020603050405020304" pitchFamily="18" charset="0"/>
              </a:rPr>
              <a:t>dianut</a:t>
            </a:r>
            <a:endParaRPr lang="en-US" sz="2200" dirty="0">
              <a:solidFill>
                <a:srgbClr val="000000"/>
              </a:solidFill>
              <a:latin typeface="Trebuchet MS" pitchFamily="34" charset="0"/>
              <a:cs typeface="Times New Roman" panose="02020603050405020304" pitchFamily="18" charset="0"/>
            </a:endParaRPr>
          </a:p>
          <a:p>
            <a:pPr algn="just">
              <a:lnSpc>
                <a:spcPct val="125000"/>
              </a:lnSpc>
            </a:pPr>
            <a:r>
              <a:rPr lang="en-US" sz="2200" dirty="0">
                <a:solidFill>
                  <a:srgbClr val="000000"/>
                </a:solidFill>
                <a:latin typeface="Trebuchet MS" pitchFamily="34" charset="0"/>
                <a:cs typeface="Times New Roman" panose="02020603050405020304" pitchFamily="18" charset="0"/>
              </a:rPr>
              <a:t>      </a:t>
            </a:r>
            <a:r>
              <a:rPr lang="id-ID" sz="2200" dirty="0">
                <a:solidFill>
                  <a:srgbClr val="000000"/>
                </a:solidFill>
                <a:latin typeface="Trebuchet MS" pitchFamily="34" charset="0"/>
                <a:cs typeface="Times New Roman" panose="02020603050405020304" pitchFamily="18" charset="0"/>
              </a:rPr>
              <a:t>B</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sumber</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daya</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manusia</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dan</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keahlian</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penduduk</a:t>
            </a:r>
            <a:endParaRPr lang="en-US" sz="2200" dirty="0">
              <a:solidFill>
                <a:srgbClr val="000000"/>
              </a:solidFill>
              <a:latin typeface="Trebuchet MS" pitchFamily="34" charset="0"/>
              <a:cs typeface="Times New Roman" panose="02020603050405020304" pitchFamily="18" charset="0"/>
            </a:endParaRPr>
          </a:p>
          <a:p>
            <a:pPr algn="just">
              <a:lnSpc>
                <a:spcPct val="125000"/>
              </a:lnSpc>
            </a:pPr>
            <a:r>
              <a:rPr lang="en-US" sz="2200" dirty="0">
                <a:solidFill>
                  <a:srgbClr val="000000"/>
                </a:solidFill>
                <a:latin typeface="Trebuchet MS" pitchFamily="34" charset="0"/>
                <a:cs typeface="Times New Roman" panose="02020603050405020304" pitchFamily="18" charset="0"/>
              </a:rPr>
              <a:t>      </a:t>
            </a:r>
            <a:r>
              <a:rPr lang="id-ID" sz="2200" dirty="0">
                <a:solidFill>
                  <a:srgbClr val="000000"/>
                </a:solidFill>
                <a:latin typeface="Trebuchet MS" pitchFamily="34" charset="0"/>
                <a:cs typeface="Times New Roman" panose="02020603050405020304" pitchFamily="18" charset="0"/>
              </a:rPr>
              <a:t>C</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jenis</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produksi</a:t>
            </a:r>
            <a:r>
              <a:rPr lang="en-US" sz="2200" dirty="0">
                <a:solidFill>
                  <a:srgbClr val="000000"/>
                </a:solidFill>
                <a:latin typeface="Trebuchet MS" pitchFamily="34" charset="0"/>
                <a:cs typeface="Times New Roman" panose="02020603050405020304" pitchFamily="18" charset="0"/>
              </a:rPr>
              <a:t> yang </a:t>
            </a:r>
            <a:r>
              <a:rPr lang="en-US" sz="2200" dirty="0" err="1">
                <a:solidFill>
                  <a:srgbClr val="000000"/>
                </a:solidFill>
                <a:latin typeface="Trebuchet MS" pitchFamily="34" charset="0"/>
                <a:cs typeface="Times New Roman" panose="02020603050405020304" pitchFamily="18" charset="0"/>
              </a:rPr>
              <a:t>diperdagangkan</a:t>
            </a:r>
            <a:endParaRPr lang="en-US" sz="2200" dirty="0">
              <a:solidFill>
                <a:srgbClr val="000000"/>
              </a:solidFill>
              <a:latin typeface="Trebuchet MS" pitchFamily="34" charset="0"/>
              <a:cs typeface="Times New Roman" panose="02020603050405020304" pitchFamily="18" charset="0"/>
            </a:endParaRPr>
          </a:p>
          <a:p>
            <a:pPr algn="just">
              <a:lnSpc>
                <a:spcPct val="125000"/>
              </a:lnSpc>
            </a:pPr>
            <a:r>
              <a:rPr lang="en-US" sz="2200" dirty="0">
                <a:solidFill>
                  <a:srgbClr val="000000"/>
                </a:solidFill>
                <a:latin typeface="Trebuchet MS" pitchFamily="34" charset="0"/>
                <a:cs typeface="Times New Roman" panose="02020603050405020304" pitchFamily="18" charset="0"/>
              </a:rPr>
              <a:t>      </a:t>
            </a:r>
            <a:r>
              <a:rPr lang="id-ID" sz="2200" dirty="0">
                <a:solidFill>
                  <a:srgbClr val="000000"/>
                </a:solidFill>
                <a:latin typeface="Trebuchet MS" pitchFamily="34" charset="0"/>
                <a:cs typeface="Times New Roman" panose="02020603050405020304" pitchFamily="18" charset="0"/>
              </a:rPr>
              <a:t>D</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politik</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perdagangan</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luar</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negeri</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suatu</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negara</a:t>
            </a:r>
            <a:endParaRPr lang="en-US" sz="2200" dirty="0">
              <a:solidFill>
                <a:srgbClr val="000000"/>
              </a:solidFill>
              <a:latin typeface="Trebuchet MS" pitchFamily="34" charset="0"/>
              <a:cs typeface="Times New Roman" panose="02020603050405020304" pitchFamily="18" charset="0"/>
            </a:endParaRPr>
          </a:p>
          <a:p>
            <a:pPr algn="just">
              <a:lnSpc>
                <a:spcPct val="125000"/>
              </a:lnSpc>
            </a:pPr>
            <a:r>
              <a:rPr lang="en-US" sz="2200" dirty="0">
                <a:solidFill>
                  <a:srgbClr val="000000"/>
                </a:solidFill>
                <a:latin typeface="Trebuchet MS" pitchFamily="34" charset="0"/>
                <a:cs typeface="Times New Roman" panose="02020603050405020304" pitchFamily="18" charset="0"/>
              </a:rPr>
              <a:t>      E. </a:t>
            </a:r>
            <a:r>
              <a:rPr lang="en-US" sz="2200" dirty="0" err="1">
                <a:solidFill>
                  <a:srgbClr val="000000"/>
                </a:solidFill>
                <a:latin typeface="Trebuchet MS" pitchFamily="34" charset="0"/>
                <a:cs typeface="Times New Roman" panose="02020603050405020304" pitchFamily="18" charset="0"/>
              </a:rPr>
              <a:t>Jenis</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sumber</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alam</a:t>
            </a:r>
            <a:r>
              <a:rPr lang="en-US" sz="2200" dirty="0">
                <a:solidFill>
                  <a:srgbClr val="000000"/>
                </a:solidFill>
                <a:latin typeface="Trebuchet MS" pitchFamily="34" charset="0"/>
                <a:cs typeface="Times New Roman" panose="02020603050405020304" pitchFamily="18" charset="0"/>
              </a:rPr>
              <a:t> yang </a:t>
            </a:r>
            <a:r>
              <a:rPr lang="en-US" sz="2200" dirty="0" err="1">
                <a:solidFill>
                  <a:srgbClr val="000000"/>
                </a:solidFill>
                <a:latin typeface="Trebuchet MS" pitchFamily="34" charset="0"/>
                <a:cs typeface="Times New Roman" panose="02020603050405020304" pitchFamily="18" charset="0"/>
              </a:rPr>
              <a:t>tersedia</a:t>
            </a:r>
            <a:endParaRPr lang="en-US" sz="2200" dirty="0">
              <a:solidFill>
                <a:srgbClr val="000000"/>
              </a:solidFill>
              <a:latin typeface="Trebuchet MS" pitchFamily="34" charset="0"/>
              <a:cs typeface="Times New Roman" panose="02020603050405020304" pitchFamily="18" charset="0"/>
            </a:endParaRPr>
          </a:p>
        </p:txBody>
      </p:sp>
      <p:sp>
        <p:nvSpPr>
          <p:cNvPr id="12" name="TextBox 11"/>
          <p:cNvSpPr txBox="1"/>
          <p:nvPr/>
        </p:nvSpPr>
        <p:spPr>
          <a:xfrm>
            <a:off x="395536" y="1412776"/>
            <a:ext cx="2880320" cy="461665"/>
          </a:xfrm>
          <a:prstGeom prst="rect">
            <a:avLst/>
          </a:prstGeom>
          <a:noFill/>
        </p:spPr>
        <p:txBody>
          <a:bodyPr wrap="square">
            <a:spAutoFit/>
          </a:bodyPr>
          <a:lstStyle/>
          <a:p>
            <a:pPr>
              <a:defRPr/>
            </a:pPr>
            <a:r>
              <a:rPr lang="en-US"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S</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oal </a:t>
            </a:r>
            <a:r>
              <a:rPr lang="en-US" sz="2400" dirty="0" err="1">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Lebih</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 Baik</a:t>
            </a:r>
          </a:p>
        </p:txBody>
      </p:sp>
      <p:sp>
        <p:nvSpPr>
          <p:cNvPr id="8" name="WordArt 17"/>
          <p:cNvSpPr>
            <a:spLocks noChangeArrowheads="1" noChangeShapeType="1" noTextEdit="1"/>
          </p:cNvSpPr>
          <p:nvPr/>
        </p:nvSpPr>
        <p:spPr bwMode="auto">
          <a:xfrm>
            <a:off x="1331640" y="404664"/>
            <a:ext cx="6768752" cy="576064"/>
          </a:xfrm>
          <a:prstGeom prst="rect">
            <a:avLst/>
          </a:prstGeom>
        </p:spPr>
        <p:txBody>
          <a:bodyPr wrap="none" fromWordArt="1">
            <a:prstTxWarp prst="textPlain">
              <a:avLst>
                <a:gd name="adj" fmla="val 50000"/>
              </a:avLst>
            </a:prstTxWarp>
          </a:bodyPr>
          <a:lstStyle/>
          <a:p>
            <a:r>
              <a:rPr lang="sv-SE" sz="3600" b="1" kern="10" dirty="0">
                <a:ln w="1905"/>
                <a:solidFill>
                  <a:srgbClr val="00B050"/>
                </a:solidFill>
                <a:effectLst>
                  <a:innerShdw blurRad="69850" dist="43180" dir="5400000">
                    <a:srgbClr val="000000">
                      <a:alpha val="65000"/>
                    </a:srgbClr>
                  </a:innerShdw>
                </a:effectLst>
                <a:latin typeface="Cambria" pitchFamily="18" charset="0"/>
              </a:rPr>
              <a:t>1. Pokok soal harus dirumuskan secara singkat, jelas, dan  tegas </a:t>
            </a:r>
          </a:p>
        </p:txBody>
      </p:sp>
    </p:spTree>
    <p:extLst>
      <p:ext uri="{BB962C8B-B14F-4D97-AF65-F5344CB8AC3E}">
        <p14:creationId xmlns:p14="http://schemas.microsoft.com/office/powerpoint/2010/main" val="84051369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WordArt 17"/>
          <p:cNvSpPr>
            <a:spLocks noChangeArrowheads="1" noChangeShapeType="1" noTextEdit="1"/>
          </p:cNvSpPr>
          <p:nvPr/>
        </p:nvSpPr>
        <p:spPr bwMode="auto">
          <a:xfrm>
            <a:off x="1259632" y="188640"/>
            <a:ext cx="6768752" cy="720080"/>
          </a:xfrm>
          <a:prstGeom prst="rect">
            <a:avLst/>
          </a:prstGeom>
        </p:spPr>
        <p:txBody>
          <a:bodyPr wrap="none" fromWordArt="1">
            <a:prstTxWarp prst="textPlain">
              <a:avLst>
                <a:gd name="adj" fmla="val 50000"/>
              </a:avLst>
            </a:prstTxWarp>
          </a:bodyPr>
          <a:lstStyle/>
          <a:p>
            <a:r>
              <a:rPr lang="sv-SE" sz="3600" b="1" kern="10" dirty="0">
                <a:ln w="1905"/>
                <a:solidFill>
                  <a:srgbClr val="00B050"/>
                </a:solidFill>
                <a:effectLst>
                  <a:innerShdw blurRad="69850" dist="43180" dir="5400000">
                    <a:srgbClr val="000000">
                      <a:alpha val="65000"/>
                    </a:srgbClr>
                  </a:innerShdw>
                </a:effectLst>
                <a:latin typeface="Cambria" pitchFamily="18" charset="0"/>
              </a:rPr>
              <a:t>2. Rumusan pokok soal dan pilihan jawaban harus    </a:t>
            </a:r>
          </a:p>
          <a:p>
            <a:r>
              <a:rPr lang="sv-SE" sz="3600" b="1" kern="10" dirty="0">
                <a:ln w="1905"/>
                <a:solidFill>
                  <a:srgbClr val="00B050"/>
                </a:solidFill>
                <a:effectLst>
                  <a:innerShdw blurRad="69850" dist="43180" dir="5400000">
                    <a:srgbClr val="000000">
                      <a:alpha val="65000"/>
                    </a:srgbClr>
                  </a:innerShdw>
                </a:effectLst>
                <a:latin typeface="Cambria" pitchFamily="18" charset="0"/>
              </a:rPr>
              <a:t>   merupakan pernyataan yang diperlukan saja</a:t>
            </a:r>
          </a:p>
        </p:txBody>
      </p:sp>
      <p:sp>
        <p:nvSpPr>
          <p:cNvPr id="8" name="AutoShape 3"/>
          <p:cNvSpPr>
            <a:spLocks noChangeArrowheads="1"/>
          </p:cNvSpPr>
          <p:nvPr/>
        </p:nvSpPr>
        <p:spPr bwMode="auto">
          <a:xfrm>
            <a:off x="642910" y="1988840"/>
            <a:ext cx="8137525" cy="3951890"/>
          </a:xfrm>
          <a:prstGeom prst="foldedCorner">
            <a:avLst>
              <a:gd name="adj" fmla="val 12500"/>
            </a:avLst>
          </a:prstGeom>
          <a:noFill/>
          <a:ln w="9525">
            <a:noFill/>
            <a:round/>
            <a:headEnd/>
            <a:tailEnd/>
          </a:ln>
        </p:spPr>
        <p:txBody>
          <a:bodyPr/>
          <a:lstStyle/>
          <a:p>
            <a:r>
              <a:rPr lang="en-US" sz="2400" dirty="0" err="1">
                <a:solidFill>
                  <a:prstClr val="black"/>
                </a:solidFill>
                <a:latin typeface="Trebuchet MS" pitchFamily="34" charset="0"/>
              </a:rPr>
              <a:t>Lempeng</a:t>
            </a:r>
            <a:r>
              <a:rPr lang="en-US" sz="2400" dirty="0">
                <a:solidFill>
                  <a:prstClr val="black"/>
                </a:solidFill>
                <a:latin typeface="Trebuchet MS" pitchFamily="34" charset="0"/>
              </a:rPr>
              <a:t> </a:t>
            </a:r>
            <a:r>
              <a:rPr lang="en-US" sz="2400" dirty="0" err="1">
                <a:solidFill>
                  <a:prstClr val="black"/>
                </a:solidFill>
                <a:latin typeface="Trebuchet MS" pitchFamily="34" charset="0"/>
              </a:rPr>
              <a:t>bumi</a:t>
            </a:r>
            <a:r>
              <a:rPr lang="en-US" sz="2400" dirty="0">
                <a:solidFill>
                  <a:prstClr val="black"/>
                </a:solidFill>
                <a:latin typeface="Trebuchet MS" pitchFamily="34" charset="0"/>
              </a:rPr>
              <a:t> </a:t>
            </a:r>
            <a:r>
              <a:rPr lang="en-US" sz="2400" dirty="0" err="1">
                <a:solidFill>
                  <a:prstClr val="black"/>
                </a:solidFill>
                <a:latin typeface="Trebuchet MS" pitchFamily="34" charset="0"/>
              </a:rPr>
              <a:t>terdiri</a:t>
            </a:r>
            <a:r>
              <a:rPr lang="en-US" sz="2400" dirty="0">
                <a:solidFill>
                  <a:prstClr val="black"/>
                </a:solidFill>
                <a:latin typeface="Trebuchet MS" pitchFamily="34" charset="0"/>
              </a:rPr>
              <a:t> </a:t>
            </a:r>
            <a:r>
              <a:rPr lang="en-US" sz="2400" dirty="0" err="1">
                <a:solidFill>
                  <a:prstClr val="black"/>
                </a:solidFill>
                <a:latin typeface="Trebuchet MS" pitchFamily="34" charset="0"/>
              </a:rPr>
              <a:t>dari</a:t>
            </a:r>
            <a:r>
              <a:rPr lang="en-US" sz="2400" dirty="0">
                <a:solidFill>
                  <a:prstClr val="black"/>
                </a:solidFill>
                <a:latin typeface="Trebuchet MS" pitchFamily="34" charset="0"/>
              </a:rPr>
              <a:t> </a:t>
            </a:r>
            <a:r>
              <a:rPr lang="en-US" sz="2400" dirty="0" err="1">
                <a:solidFill>
                  <a:prstClr val="black"/>
                </a:solidFill>
                <a:latin typeface="Trebuchet MS" pitchFamily="34" charset="0"/>
              </a:rPr>
              <a:t>enam</a:t>
            </a:r>
            <a:r>
              <a:rPr lang="en-US" sz="2400" dirty="0">
                <a:solidFill>
                  <a:prstClr val="black"/>
                </a:solidFill>
                <a:latin typeface="Trebuchet MS" pitchFamily="34" charset="0"/>
              </a:rPr>
              <a:t> </a:t>
            </a:r>
            <a:r>
              <a:rPr lang="en-US" sz="2400" dirty="0" err="1">
                <a:solidFill>
                  <a:prstClr val="black"/>
                </a:solidFill>
                <a:latin typeface="Trebuchet MS" pitchFamily="34" charset="0"/>
              </a:rPr>
              <a:t>lempeng</a:t>
            </a:r>
            <a:r>
              <a:rPr lang="en-US" sz="2400" dirty="0">
                <a:solidFill>
                  <a:prstClr val="black"/>
                </a:solidFill>
                <a:latin typeface="Trebuchet MS" pitchFamily="34" charset="0"/>
              </a:rPr>
              <a:t>, </a:t>
            </a:r>
            <a:r>
              <a:rPr lang="en-US" sz="2400" dirty="0" err="1">
                <a:solidFill>
                  <a:prstClr val="black"/>
                </a:solidFill>
                <a:latin typeface="Trebuchet MS" pitchFamily="34" charset="0"/>
              </a:rPr>
              <a:t>lempeng</a:t>
            </a:r>
            <a:r>
              <a:rPr lang="en-US" sz="2400" dirty="0">
                <a:solidFill>
                  <a:prstClr val="black"/>
                </a:solidFill>
                <a:latin typeface="Trebuchet MS" pitchFamily="34" charset="0"/>
              </a:rPr>
              <a:t> </a:t>
            </a:r>
            <a:r>
              <a:rPr lang="en-US" sz="2400" dirty="0" err="1">
                <a:solidFill>
                  <a:prstClr val="black"/>
                </a:solidFill>
                <a:latin typeface="Trebuchet MS" pitchFamily="34" charset="0"/>
              </a:rPr>
              <a:t>tersebut</a:t>
            </a:r>
            <a:r>
              <a:rPr lang="en-US" sz="2400" dirty="0">
                <a:solidFill>
                  <a:prstClr val="black"/>
                </a:solidFill>
                <a:latin typeface="Trebuchet MS" pitchFamily="34" charset="0"/>
              </a:rPr>
              <a:t> </a:t>
            </a:r>
            <a:r>
              <a:rPr lang="en-US" sz="2400" dirty="0" err="1">
                <a:solidFill>
                  <a:prstClr val="black"/>
                </a:solidFill>
                <a:latin typeface="Trebuchet MS" pitchFamily="34" charset="0"/>
              </a:rPr>
              <a:t>terus</a:t>
            </a:r>
            <a:r>
              <a:rPr lang="en-US" sz="2400" dirty="0">
                <a:solidFill>
                  <a:prstClr val="black"/>
                </a:solidFill>
                <a:latin typeface="Trebuchet MS" pitchFamily="34" charset="0"/>
              </a:rPr>
              <a:t> </a:t>
            </a:r>
            <a:r>
              <a:rPr lang="en-US" sz="2400" dirty="0" err="1">
                <a:solidFill>
                  <a:prstClr val="black"/>
                </a:solidFill>
                <a:latin typeface="Trebuchet MS" pitchFamily="34" charset="0"/>
              </a:rPr>
              <a:t>bergerak</a:t>
            </a:r>
            <a:r>
              <a:rPr lang="en-US" sz="2400" dirty="0">
                <a:solidFill>
                  <a:prstClr val="black"/>
                </a:solidFill>
                <a:latin typeface="Trebuchet MS" pitchFamily="34" charset="0"/>
              </a:rPr>
              <a:t> </a:t>
            </a:r>
            <a:r>
              <a:rPr lang="en-US" sz="2400" dirty="0" err="1">
                <a:solidFill>
                  <a:prstClr val="black"/>
                </a:solidFill>
                <a:latin typeface="Trebuchet MS" pitchFamily="34" charset="0"/>
              </a:rPr>
              <a:t>dengan</a:t>
            </a:r>
            <a:r>
              <a:rPr lang="en-US" sz="2400" dirty="0">
                <a:solidFill>
                  <a:prstClr val="black"/>
                </a:solidFill>
                <a:latin typeface="Trebuchet MS" pitchFamily="34" charset="0"/>
              </a:rPr>
              <a:t> </a:t>
            </a:r>
            <a:r>
              <a:rPr lang="en-US" sz="2400" dirty="0" err="1">
                <a:solidFill>
                  <a:prstClr val="black"/>
                </a:solidFill>
                <a:latin typeface="Trebuchet MS" pitchFamily="34" charset="0"/>
              </a:rPr>
              <a:t>arah</a:t>
            </a:r>
            <a:r>
              <a:rPr lang="en-US" sz="2400" dirty="0">
                <a:solidFill>
                  <a:prstClr val="black"/>
                </a:solidFill>
                <a:latin typeface="Trebuchet MS" pitchFamily="34" charset="0"/>
              </a:rPr>
              <a:t> yang </a:t>
            </a:r>
            <a:r>
              <a:rPr lang="en-US" sz="2400" dirty="0" err="1">
                <a:solidFill>
                  <a:prstClr val="black"/>
                </a:solidFill>
                <a:latin typeface="Trebuchet MS" pitchFamily="34" charset="0"/>
              </a:rPr>
              <a:t>berbeda-beda</a:t>
            </a:r>
            <a:r>
              <a:rPr lang="en-US" sz="2400" dirty="0">
                <a:solidFill>
                  <a:prstClr val="black"/>
                </a:solidFill>
                <a:latin typeface="Trebuchet MS" pitchFamily="34" charset="0"/>
              </a:rPr>
              <a:t>.</a:t>
            </a:r>
          </a:p>
          <a:p>
            <a:r>
              <a:rPr lang="en-US" sz="2400" dirty="0" err="1">
                <a:solidFill>
                  <a:prstClr val="black"/>
                </a:solidFill>
                <a:latin typeface="Trebuchet MS" pitchFamily="34" charset="0"/>
              </a:rPr>
              <a:t>Pola</a:t>
            </a:r>
            <a:r>
              <a:rPr lang="en-US" sz="2400" dirty="0">
                <a:solidFill>
                  <a:prstClr val="black"/>
                </a:solidFill>
                <a:latin typeface="Trebuchet MS" pitchFamily="34" charset="0"/>
              </a:rPr>
              <a:t> </a:t>
            </a:r>
            <a:r>
              <a:rPr lang="en-US" sz="2400" dirty="0" err="1">
                <a:solidFill>
                  <a:prstClr val="black"/>
                </a:solidFill>
                <a:latin typeface="Trebuchet MS" pitchFamily="34" charset="0"/>
              </a:rPr>
              <a:t>pergerakan</a:t>
            </a:r>
            <a:r>
              <a:rPr lang="en-US" sz="2400" dirty="0">
                <a:solidFill>
                  <a:prstClr val="black"/>
                </a:solidFill>
                <a:latin typeface="Trebuchet MS" pitchFamily="34" charset="0"/>
              </a:rPr>
              <a:t> </a:t>
            </a:r>
            <a:r>
              <a:rPr lang="en-US" sz="2400" dirty="0" err="1">
                <a:solidFill>
                  <a:prstClr val="black"/>
                </a:solidFill>
                <a:latin typeface="Trebuchet MS" pitchFamily="34" charset="0"/>
              </a:rPr>
              <a:t>lempeng</a:t>
            </a:r>
            <a:r>
              <a:rPr lang="en-US" sz="2400" dirty="0">
                <a:solidFill>
                  <a:prstClr val="black"/>
                </a:solidFill>
                <a:latin typeface="Trebuchet MS" pitchFamily="34" charset="0"/>
              </a:rPr>
              <a:t> </a:t>
            </a:r>
            <a:r>
              <a:rPr lang="en-US" sz="2400" dirty="0" err="1">
                <a:solidFill>
                  <a:prstClr val="black"/>
                </a:solidFill>
                <a:latin typeface="Trebuchet MS" pitchFamily="34" charset="0"/>
              </a:rPr>
              <a:t>dan</a:t>
            </a:r>
            <a:r>
              <a:rPr lang="en-US" sz="2400" dirty="0">
                <a:solidFill>
                  <a:prstClr val="black"/>
                </a:solidFill>
                <a:latin typeface="Trebuchet MS" pitchFamily="34" charset="0"/>
              </a:rPr>
              <a:t> </a:t>
            </a:r>
            <a:r>
              <a:rPr lang="en-US" sz="2400" dirty="0" err="1">
                <a:solidFill>
                  <a:prstClr val="black"/>
                </a:solidFill>
                <a:latin typeface="Trebuchet MS" pitchFamily="34" charset="0"/>
              </a:rPr>
              <a:t>dampaknya</a:t>
            </a:r>
            <a:r>
              <a:rPr lang="en-US" sz="2400" dirty="0">
                <a:solidFill>
                  <a:prstClr val="black"/>
                </a:solidFill>
                <a:latin typeface="Trebuchet MS" pitchFamily="34" charset="0"/>
              </a:rPr>
              <a:t> </a:t>
            </a:r>
            <a:r>
              <a:rPr lang="en-US" sz="2400" dirty="0" err="1">
                <a:solidFill>
                  <a:prstClr val="black"/>
                </a:solidFill>
                <a:latin typeface="Trebuchet MS" pitchFamily="34" charset="0"/>
              </a:rPr>
              <a:t>terhadap</a:t>
            </a:r>
            <a:r>
              <a:rPr lang="en-US" sz="2400" dirty="0">
                <a:solidFill>
                  <a:prstClr val="black"/>
                </a:solidFill>
                <a:latin typeface="Trebuchet MS" pitchFamily="34" charset="0"/>
              </a:rPr>
              <a:t> </a:t>
            </a:r>
            <a:r>
              <a:rPr lang="en-US" sz="2400" dirty="0" err="1">
                <a:solidFill>
                  <a:prstClr val="black"/>
                </a:solidFill>
                <a:latin typeface="Trebuchet MS" pitchFamily="34" charset="0"/>
              </a:rPr>
              <a:t>kehidupan</a:t>
            </a:r>
            <a:r>
              <a:rPr lang="en-US" sz="2400" dirty="0">
                <a:solidFill>
                  <a:prstClr val="black"/>
                </a:solidFill>
                <a:latin typeface="Trebuchet MS" pitchFamily="34" charset="0"/>
              </a:rPr>
              <a:t> </a:t>
            </a:r>
            <a:r>
              <a:rPr lang="en-US" sz="2400" dirty="0" err="1">
                <a:solidFill>
                  <a:prstClr val="black"/>
                </a:solidFill>
                <a:latin typeface="Trebuchet MS" pitchFamily="34" charset="0"/>
              </a:rPr>
              <a:t>ditunjukkan</a:t>
            </a:r>
            <a:r>
              <a:rPr lang="en-US" sz="2400" dirty="0">
                <a:solidFill>
                  <a:prstClr val="black"/>
                </a:solidFill>
                <a:latin typeface="Trebuchet MS" pitchFamily="34" charset="0"/>
              </a:rPr>
              <a:t> </a:t>
            </a:r>
            <a:r>
              <a:rPr lang="en-US" sz="2400" dirty="0" err="1">
                <a:solidFill>
                  <a:prstClr val="black"/>
                </a:solidFill>
                <a:latin typeface="Trebuchet MS" pitchFamily="34" charset="0"/>
              </a:rPr>
              <a:t>pada</a:t>
            </a:r>
            <a:r>
              <a:rPr lang="en-US" sz="2400" dirty="0">
                <a:solidFill>
                  <a:prstClr val="black"/>
                </a:solidFill>
                <a:latin typeface="Trebuchet MS" pitchFamily="34" charset="0"/>
              </a:rPr>
              <a:t>….</a:t>
            </a:r>
          </a:p>
          <a:p>
            <a:pPr marL="514350" indent="-514350">
              <a:buFont typeface="+mj-lt"/>
              <a:buAutoNum type="alphaUcPeriod"/>
            </a:pPr>
            <a:r>
              <a:rPr lang="en-US" sz="2400" dirty="0" err="1">
                <a:solidFill>
                  <a:prstClr val="black"/>
                </a:solidFill>
                <a:latin typeface="Trebuchet MS" pitchFamily="34" charset="0"/>
              </a:rPr>
              <a:t>divergen</a:t>
            </a:r>
            <a:r>
              <a:rPr lang="en-US" sz="2400" dirty="0">
                <a:solidFill>
                  <a:prstClr val="black"/>
                </a:solidFill>
                <a:latin typeface="Trebuchet MS" pitchFamily="34" charset="0"/>
              </a:rPr>
              <a:t> </a:t>
            </a:r>
            <a:r>
              <a:rPr lang="en-US" sz="2400" dirty="0" err="1">
                <a:solidFill>
                  <a:prstClr val="black"/>
                </a:solidFill>
                <a:latin typeface="Trebuchet MS" pitchFamily="34" charset="0"/>
              </a:rPr>
              <a:t>membentuk</a:t>
            </a:r>
            <a:r>
              <a:rPr lang="en-US" sz="2400" dirty="0">
                <a:solidFill>
                  <a:prstClr val="black"/>
                </a:solidFill>
                <a:latin typeface="Trebuchet MS" pitchFamily="34" charset="0"/>
              </a:rPr>
              <a:t> </a:t>
            </a:r>
            <a:r>
              <a:rPr lang="en-US" sz="2400" dirty="0" err="1">
                <a:solidFill>
                  <a:prstClr val="black"/>
                </a:solidFill>
                <a:latin typeface="Trebuchet MS" pitchFamily="34" charset="0"/>
              </a:rPr>
              <a:t>jalur</a:t>
            </a:r>
            <a:r>
              <a:rPr lang="en-US" sz="2400" dirty="0">
                <a:solidFill>
                  <a:prstClr val="black"/>
                </a:solidFill>
                <a:latin typeface="Trebuchet MS" pitchFamily="34" charset="0"/>
              </a:rPr>
              <a:t> </a:t>
            </a:r>
            <a:r>
              <a:rPr lang="en-US" sz="2400" dirty="0" err="1">
                <a:solidFill>
                  <a:prstClr val="black"/>
                </a:solidFill>
                <a:latin typeface="Trebuchet MS" pitchFamily="34" charset="0"/>
              </a:rPr>
              <a:t>pegunungan</a:t>
            </a:r>
            <a:r>
              <a:rPr lang="en-US" sz="2400" dirty="0">
                <a:solidFill>
                  <a:prstClr val="black"/>
                </a:solidFill>
                <a:latin typeface="Trebuchet MS" pitchFamily="34" charset="0"/>
              </a:rPr>
              <a:t> </a:t>
            </a:r>
            <a:r>
              <a:rPr lang="en-US" sz="2400" dirty="0" err="1">
                <a:solidFill>
                  <a:prstClr val="black"/>
                </a:solidFill>
                <a:latin typeface="Trebuchet MS" pitchFamily="34" charset="0"/>
              </a:rPr>
              <a:t>aktif</a:t>
            </a:r>
            <a:endParaRPr lang="en-US" sz="2400" dirty="0">
              <a:solidFill>
                <a:prstClr val="black"/>
              </a:solidFill>
              <a:latin typeface="Trebuchet MS" pitchFamily="34" charset="0"/>
            </a:endParaRPr>
          </a:p>
          <a:p>
            <a:pPr marL="514350" indent="-514350">
              <a:buFont typeface="+mj-lt"/>
              <a:buAutoNum type="alphaUcPeriod"/>
            </a:pPr>
            <a:r>
              <a:rPr lang="en-US" sz="2400" dirty="0" err="1">
                <a:solidFill>
                  <a:prstClr val="black"/>
                </a:solidFill>
                <a:latin typeface="Trebuchet MS" pitchFamily="34" charset="0"/>
              </a:rPr>
              <a:t>subduksi</a:t>
            </a:r>
            <a:r>
              <a:rPr lang="en-US" sz="2400" dirty="0">
                <a:solidFill>
                  <a:prstClr val="black"/>
                </a:solidFill>
                <a:latin typeface="Trebuchet MS" pitchFamily="34" charset="0"/>
              </a:rPr>
              <a:t> </a:t>
            </a:r>
            <a:r>
              <a:rPr lang="en-US" sz="2400" dirty="0" err="1">
                <a:solidFill>
                  <a:prstClr val="black"/>
                </a:solidFill>
                <a:latin typeface="Trebuchet MS" pitchFamily="34" charset="0"/>
              </a:rPr>
              <a:t>membentuk</a:t>
            </a:r>
            <a:r>
              <a:rPr lang="en-US" sz="2400" dirty="0">
                <a:solidFill>
                  <a:prstClr val="black"/>
                </a:solidFill>
                <a:latin typeface="Trebuchet MS" pitchFamily="34" charset="0"/>
              </a:rPr>
              <a:t> </a:t>
            </a:r>
            <a:r>
              <a:rPr lang="en-US" sz="2400" dirty="0" err="1">
                <a:solidFill>
                  <a:prstClr val="black"/>
                </a:solidFill>
                <a:latin typeface="Trebuchet MS" pitchFamily="34" charset="0"/>
              </a:rPr>
              <a:t>pematang</a:t>
            </a:r>
            <a:r>
              <a:rPr lang="en-US" sz="2400" dirty="0">
                <a:solidFill>
                  <a:prstClr val="black"/>
                </a:solidFill>
                <a:latin typeface="Trebuchet MS" pitchFamily="34" charset="0"/>
              </a:rPr>
              <a:t> </a:t>
            </a:r>
            <a:r>
              <a:rPr lang="en-US" sz="2400" dirty="0" err="1">
                <a:solidFill>
                  <a:prstClr val="black"/>
                </a:solidFill>
                <a:latin typeface="Trebuchet MS" pitchFamily="34" charset="0"/>
              </a:rPr>
              <a:t>dasar</a:t>
            </a:r>
            <a:r>
              <a:rPr lang="en-US" sz="2400" dirty="0">
                <a:solidFill>
                  <a:prstClr val="black"/>
                </a:solidFill>
                <a:latin typeface="Trebuchet MS" pitchFamily="34" charset="0"/>
              </a:rPr>
              <a:t> </a:t>
            </a:r>
            <a:r>
              <a:rPr lang="en-US" sz="2400" dirty="0" err="1">
                <a:solidFill>
                  <a:prstClr val="black"/>
                </a:solidFill>
                <a:latin typeface="Trebuchet MS" pitchFamily="34" charset="0"/>
              </a:rPr>
              <a:t>samudera</a:t>
            </a:r>
            <a:endParaRPr lang="en-US" sz="2400" dirty="0">
              <a:solidFill>
                <a:prstClr val="black"/>
              </a:solidFill>
              <a:latin typeface="Trebuchet MS" pitchFamily="34" charset="0"/>
            </a:endParaRPr>
          </a:p>
          <a:p>
            <a:pPr marL="514350" indent="-514350">
              <a:buFont typeface="+mj-lt"/>
              <a:buAutoNum type="alphaUcPeriod"/>
            </a:pPr>
            <a:r>
              <a:rPr lang="en-US" sz="2400" dirty="0" err="1">
                <a:solidFill>
                  <a:prstClr val="black"/>
                </a:solidFill>
                <a:latin typeface="Trebuchet MS" pitchFamily="34" charset="0"/>
              </a:rPr>
              <a:t>konvergen</a:t>
            </a:r>
            <a:r>
              <a:rPr lang="en-US" sz="2400" dirty="0">
                <a:solidFill>
                  <a:prstClr val="black"/>
                </a:solidFill>
                <a:latin typeface="Trebuchet MS" pitchFamily="34" charset="0"/>
              </a:rPr>
              <a:t> </a:t>
            </a:r>
            <a:r>
              <a:rPr lang="en-US" sz="2400" dirty="0" err="1">
                <a:solidFill>
                  <a:prstClr val="black"/>
                </a:solidFill>
                <a:latin typeface="Trebuchet MS" pitchFamily="34" charset="0"/>
              </a:rPr>
              <a:t>membentuk</a:t>
            </a:r>
            <a:r>
              <a:rPr lang="en-US" sz="2400" dirty="0">
                <a:solidFill>
                  <a:prstClr val="black"/>
                </a:solidFill>
                <a:latin typeface="Trebuchet MS" pitchFamily="34" charset="0"/>
              </a:rPr>
              <a:t> </a:t>
            </a:r>
            <a:r>
              <a:rPr lang="en-US" sz="2400" dirty="0" err="1">
                <a:solidFill>
                  <a:prstClr val="black"/>
                </a:solidFill>
                <a:latin typeface="Trebuchet MS" pitchFamily="34" charset="0"/>
              </a:rPr>
              <a:t>permukaan</a:t>
            </a:r>
            <a:r>
              <a:rPr lang="en-US" sz="2400" dirty="0">
                <a:solidFill>
                  <a:prstClr val="black"/>
                </a:solidFill>
                <a:latin typeface="Trebuchet MS" pitchFamily="34" charset="0"/>
              </a:rPr>
              <a:t> </a:t>
            </a:r>
            <a:r>
              <a:rPr lang="en-US" sz="2400" dirty="0" err="1">
                <a:solidFill>
                  <a:prstClr val="black"/>
                </a:solidFill>
                <a:latin typeface="Trebuchet MS" pitchFamily="34" charset="0"/>
              </a:rPr>
              <a:t>bumi</a:t>
            </a:r>
            <a:r>
              <a:rPr lang="en-US" sz="2400" dirty="0">
                <a:solidFill>
                  <a:prstClr val="black"/>
                </a:solidFill>
                <a:latin typeface="Trebuchet MS" pitchFamily="34" charset="0"/>
              </a:rPr>
              <a:t> </a:t>
            </a:r>
            <a:r>
              <a:rPr lang="en-US" sz="2400" dirty="0" err="1">
                <a:solidFill>
                  <a:prstClr val="black"/>
                </a:solidFill>
                <a:latin typeface="Trebuchet MS" pitchFamily="34" charset="0"/>
              </a:rPr>
              <a:t>baru</a:t>
            </a:r>
            <a:endParaRPr lang="en-US" sz="2400" dirty="0">
              <a:solidFill>
                <a:prstClr val="black"/>
              </a:solidFill>
              <a:latin typeface="Trebuchet MS" pitchFamily="34" charset="0"/>
            </a:endParaRPr>
          </a:p>
          <a:p>
            <a:pPr marL="514350" indent="-514350">
              <a:buFont typeface="+mj-lt"/>
              <a:buAutoNum type="alphaUcPeriod"/>
            </a:pPr>
            <a:r>
              <a:rPr lang="en-US" sz="2400" dirty="0" err="1">
                <a:solidFill>
                  <a:prstClr val="black"/>
                </a:solidFill>
                <a:latin typeface="Trebuchet MS" pitchFamily="34" charset="0"/>
              </a:rPr>
              <a:t>divergen</a:t>
            </a:r>
            <a:r>
              <a:rPr lang="en-US" sz="2400" dirty="0">
                <a:solidFill>
                  <a:prstClr val="black"/>
                </a:solidFill>
                <a:latin typeface="Trebuchet MS" pitchFamily="34" charset="0"/>
              </a:rPr>
              <a:t> </a:t>
            </a:r>
            <a:r>
              <a:rPr lang="en-US" sz="2400" dirty="0" err="1">
                <a:solidFill>
                  <a:prstClr val="black"/>
                </a:solidFill>
                <a:latin typeface="Trebuchet MS" pitchFamily="34" charset="0"/>
              </a:rPr>
              <a:t>mengakibatkan</a:t>
            </a:r>
            <a:r>
              <a:rPr lang="en-US" sz="2400" dirty="0">
                <a:solidFill>
                  <a:prstClr val="black"/>
                </a:solidFill>
                <a:latin typeface="Trebuchet MS" pitchFamily="34" charset="0"/>
              </a:rPr>
              <a:t> </a:t>
            </a:r>
            <a:r>
              <a:rPr lang="en-US" sz="2400" dirty="0" err="1">
                <a:solidFill>
                  <a:prstClr val="black"/>
                </a:solidFill>
                <a:latin typeface="Trebuchet MS" pitchFamily="34" charset="0"/>
              </a:rPr>
              <a:t>palung</a:t>
            </a:r>
            <a:r>
              <a:rPr lang="en-US" sz="2400" dirty="0">
                <a:solidFill>
                  <a:prstClr val="black"/>
                </a:solidFill>
                <a:latin typeface="Trebuchet MS" pitchFamily="34" charset="0"/>
              </a:rPr>
              <a:t> </a:t>
            </a:r>
            <a:r>
              <a:rPr lang="en-US" sz="2400" dirty="0" err="1">
                <a:solidFill>
                  <a:prstClr val="black"/>
                </a:solidFill>
                <a:latin typeface="Trebuchet MS" pitchFamily="34" charset="0"/>
              </a:rPr>
              <a:t>semakin</a:t>
            </a:r>
            <a:r>
              <a:rPr lang="en-US" sz="2400" dirty="0">
                <a:solidFill>
                  <a:prstClr val="black"/>
                </a:solidFill>
                <a:latin typeface="Trebuchet MS" pitchFamily="34" charset="0"/>
              </a:rPr>
              <a:t> </a:t>
            </a:r>
            <a:r>
              <a:rPr lang="en-US" sz="2400" dirty="0" err="1">
                <a:solidFill>
                  <a:prstClr val="black"/>
                </a:solidFill>
                <a:latin typeface="Trebuchet MS" pitchFamily="34" charset="0"/>
              </a:rPr>
              <a:t>dalam</a:t>
            </a:r>
            <a:endParaRPr lang="en-US" sz="2400" dirty="0">
              <a:solidFill>
                <a:prstClr val="black"/>
              </a:solidFill>
              <a:latin typeface="Trebuchet MS" pitchFamily="34" charset="0"/>
            </a:endParaRPr>
          </a:p>
          <a:p>
            <a:pPr marL="514350" indent="-514350">
              <a:buFont typeface="+mj-lt"/>
              <a:buAutoNum type="alphaUcPeriod"/>
            </a:pPr>
            <a:r>
              <a:rPr lang="en-US" sz="2400" dirty="0" err="1">
                <a:solidFill>
                  <a:prstClr val="black"/>
                </a:solidFill>
                <a:latin typeface="Trebuchet MS" pitchFamily="34" charset="0"/>
              </a:rPr>
              <a:t>konvergen</a:t>
            </a:r>
            <a:r>
              <a:rPr lang="en-US" sz="2400" dirty="0">
                <a:solidFill>
                  <a:prstClr val="black"/>
                </a:solidFill>
                <a:latin typeface="Trebuchet MS" pitchFamily="34" charset="0"/>
              </a:rPr>
              <a:t> </a:t>
            </a:r>
            <a:r>
              <a:rPr lang="en-US" sz="2400" dirty="0" err="1">
                <a:solidFill>
                  <a:prstClr val="black"/>
                </a:solidFill>
                <a:latin typeface="Trebuchet MS" pitchFamily="34" charset="0"/>
              </a:rPr>
              <a:t>membentuk</a:t>
            </a:r>
            <a:r>
              <a:rPr lang="en-US" sz="2400" dirty="0">
                <a:solidFill>
                  <a:prstClr val="black"/>
                </a:solidFill>
                <a:latin typeface="Trebuchet MS" pitchFamily="34" charset="0"/>
              </a:rPr>
              <a:t> </a:t>
            </a:r>
            <a:r>
              <a:rPr lang="en-US" sz="2400" dirty="0" err="1">
                <a:solidFill>
                  <a:prstClr val="black"/>
                </a:solidFill>
                <a:latin typeface="Trebuchet MS" pitchFamily="34" charset="0"/>
              </a:rPr>
              <a:t>jalur</a:t>
            </a:r>
            <a:r>
              <a:rPr lang="en-US" sz="2400" dirty="0">
                <a:solidFill>
                  <a:prstClr val="black"/>
                </a:solidFill>
                <a:latin typeface="Trebuchet MS" pitchFamily="34" charset="0"/>
              </a:rPr>
              <a:t> </a:t>
            </a:r>
            <a:r>
              <a:rPr lang="en-US" sz="2400" dirty="0" err="1">
                <a:solidFill>
                  <a:prstClr val="black"/>
                </a:solidFill>
                <a:latin typeface="Trebuchet MS" pitchFamily="34" charset="0"/>
              </a:rPr>
              <a:t>pegunungan</a:t>
            </a:r>
            <a:r>
              <a:rPr lang="en-US" sz="2400" dirty="0">
                <a:solidFill>
                  <a:prstClr val="black"/>
                </a:solidFill>
                <a:latin typeface="Trebuchet MS" pitchFamily="34" charset="0"/>
              </a:rPr>
              <a:t> </a:t>
            </a:r>
            <a:r>
              <a:rPr lang="en-US" sz="2400" dirty="0" err="1">
                <a:solidFill>
                  <a:prstClr val="black"/>
                </a:solidFill>
                <a:latin typeface="Trebuchet MS" pitchFamily="34" charset="0"/>
              </a:rPr>
              <a:t>lipatan</a:t>
            </a:r>
            <a:r>
              <a:rPr lang="en-US" sz="2400" dirty="0">
                <a:solidFill>
                  <a:prstClr val="black"/>
                </a:solidFill>
                <a:latin typeface="Trebuchet MS" pitchFamily="34" charset="0"/>
              </a:rPr>
              <a:t>.</a:t>
            </a:r>
          </a:p>
        </p:txBody>
      </p:sp>
      <p:sp>
        <p:nvSpPr>
          <p:cNvPr id="9" name="TextBox 8"/>
          <p:cNvSpPr txBox="1"/>
          <p:nvPr/>
        </p:nvSpPr>
        <p:spPr>
          <a:xfrm>
            <a:off x="467544" y="1383159"/>
            <a:ext cx="2952328" cy="461665"/>
          </a:xfrm>
          <a:prstGeom prst="rect">
            <a:avLst/>
          </a:prstGeom>
          <a:noFill/>
        </p:spPr>
        <p:txBody>
          <a:bodyPr wrap="square">
            <a:spAutoFit/>
          </a:bodyPr>
          <a:lstStyle/>
          <a:p>
            <a:pPr>
              <a:defRPr/>
            </a:pPr>
            <a:r>
              <a:rPr lang="en-US"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S</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oal </a:t>
            </a:r>
            <a:r>
              <a:rPr lang="en-US" sz="2400" dirty="0" err="1">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Kurang</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 Baik</a:t>
            </a:r>
          </a:p>
        </p:txBody>
      </p:sp>
      <p:sp>
        <p:nvSpPr>
          <p:cNvPr id="10" name="Rectangle 9"/>
          <p:cNvSpPr/>
          <p:nvPr/>
        </p:nvSpPr>
        <p:spPr>
          <a:xfrm>
            <a:off x="5940152" y="5733854"/>
            <a:ext cx="2357454" cy="571504"/>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err="1">
                <a:solidFill>
                  <a:sysClr val="windowText" lastClr="000000"/>
                </a:solidFill>
                <a:latin typeface="Trebuchet MS" pitchFamily="34" charset="0"/>
              </a:rPr>
              <a:t>Kunci</a:t>
            </a:r>
            <a:r>
              <a:rPr lang="en-US" sz="2400" dirty="0">
                <a:solidFill>
                  <a:sysClr val="windowText" lastClr="000000"/>
                </a:solidFill>
                <a:latin typeface="Trebuchet MS" pitchFamily="34" charset="0"/>
              </a:rPr>
              <a:t>: E</a:t>
            </a:r>
          </a:p>
        </p:txBody>
      </p:sp>
    </p:spTree>
    <p:extLst>
      <p:ext uri="{BB962C8B-B14F-4D97-AF65-F5344CB8AC3E}">
        <p14:creationId xmlns:p14="http://schemas.microsoft.com/office/powerpoint/2010/main" val="6284083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additive="base">
                                        <p:cTn id="13" dur="500" fill="hold"/>
                                        <p:tgtEl>
                                          <p:spTgt spid="9"/>
                                        </p:tgtEl>
                                        <p:attrNameLst>
                                          <p:attrName>ppt_x</p:attrName>
                                        </p:attrNameLst>
                                      </p:cBhvr>
                                      <p:tavLst>
                                        <p:tav tm="0">
                                          <p:val>
                                            <p:strVal val="0-#ppt_w/2"/>
                                          </p:val>
                                        </p:tav>
                                        <p:tav tm="100000">
                                          <p:val>
                                            <p:strVal val="#ppt_x"/>
                                          </p:val>
                                        </p:tav>
                                      </p:tavLst>
                                    </p:anim>
                                    <p:anim calcmode="lin" valueType="num">
                                      <p:cBhvr additive="base">
                                        <p:cTn id="14" dur="500" fill="hold"/>
                                        <p:tgtEl>
                                          <p:spTgt spid="9"/>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nodeType="clickEffect">
                                  <p:stCondLst>
                                    <p:cond delay="0"/>
                                  </p:stCondLst>
                                  <p:childTnLst>
                                    <p:set>
                                      <p:cBhvr>
                                        <p:cTn id="18" dur="1" fill="hold">
                                          <p:stCondLst>
                                            <p:cond delay="0"/>
                                          </p:stCondLst>
                                        </p:cTn>
                                        <p:tgtEl>
                                          <p:spTgt spid="7">
                                            <p:txEl>
                                              <p:pRg st="0" end="0"/>
                                            </p:txEl>
                                          </p:spTgt>
                                        </p:tgtEl>
                                        <p:attrNameLst>
                                          <p:attrName>style.visibility</p:attrName>
                                        </p:attrNameLst>
                                      </p:cBhvr>
                                      <p:to>
                                        <p:strVal val="visible"/>
                                      </p:to>
                                    </p:set>
                                    <p:anim calcmode="lin" valueType="num">
                                      <p:cBhvr additive="base">
                                        <p:cTn id="19" dur="500" fill="hold"/>
                                        <p:tgtEl>
                                          <p:spTgt spid="7">
                                            <p:txEl>
                                              <p:pRg st="0" end="0"/>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7">
                                            <p:txEl>
                                              <p:pRg st="0" end="0"/>
                                            </p:txEl>
                                          </p:spTgt>
                                        </p:tgtEl>
                                        <p:attrNameLst>
                                          <p:attrName>ppt_y</p:attrName>
                                        </p:attrNameLst>
                                      </p:cBhvr>
                                      <p:tavLst>
                                        <p:tav tm="0">
                                          <p:val>
                                            <p:strVal val="#ppt_y"/>
                                          </p:val>
                                        </p:tav>
                                        <p:tav tm="100000">
                                          <p:val>
                                            <p:strVal val="#ppt_y"/>
                                          </p:val>
                                        </p:tav>
                                      </p:tavLst>
                                    </p:anim>
                                  </p:childTnLst>
                                </p:cTn>
                              </p:par>
                              <p:par>
                                <p:cTn id="21" presetID="2" presetClass="entr" presetSubtype="2" fill="hold" nodeType="withEffect">
                                  <p:stCondLst>
                                    <p:cond delay="0"/>
                                  </p:stCondLst>
                                  <p:childTnLst>
                                    <p:set>
                                      <p:cBhvr>
                                        <p:cTn id="22" dur="1" fill="hold">
                                          <p:stCondLst>
                                            <p:cond delay="0"/>
                                          </p:stCondLst>
                                        </p:cTn>
                                        <p:tgtEl>
                                          <p:spTgt spid="7">
                                            <p:txEl>
                                              <p:pRg st="1" end="1"/>
                                            </p:txEl>
                                          </p:spTgt>
                                        </p:tgtEl>
                                        <p:attrNameLst>
                                          <p:attrName>style.visibility</p:attrName>
                                        </p:attrNameLst>
                                      </p:cBhvr>
                                      <p:to>
                                        <p:strVal val="visible"/>
                                      </p:to>
                                    </p:set>
                                    <p:anim calcmode="lin" valueType="num">
                                      <p:cBhvr additive="base">
                                        <p:cTn id="23" dur="500" fill="hold"/>
                                        <p:tgtEl>
                                          <p:spTgt spid="7">
                                            <p:txEl>
                                              <p:pRg st="1" end="1"/>
                                            </p:txEl>
                                          </p:spTgt>
                                        </p:tgtEl>
                                        <p:attrNameLst>
                                          <p:attrName>ppt_x</p:attrName>
                                        </p:attrNameLst>
                                      </p:cBhvr>
                                      <p:tavLst>
                                        <p:tav tm="0">
                                          <p:val>
                                            <p:strVal val="1+#ppt_w/2"/>
                                          </p:val>
                                        </p:tav>
                                        <p:tav tm="100000">
                                          <p:val>
                                            <p:strVal val="#ppt_x"/>
                                          </p:val>
                                        </p:tav>
                                      </p:tavLst>
                                    </p:anim>
                                    <p:anim calcmode="lin" valueType="num">
                                      <p:cBhvr additive="base">
                                        <p:cTn id="24" dur="500" fill="hold"/>
                                        <p:tgtEl>
                                          <p:spTgt spid="7">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AutoShape 3"/>
          <p:cNvSpPr>
            <a:spLocks noChangeArrowheads="1"/>
          </p:cNvSpPr>
          <p:nvPr/>
        </p:nvSpPr>
        <p:spPr bwMode="auto">
          <a:xfrm>
            <a:off x="642910" y="1988840"/>
            <a:ext cx="8137525" cy="4104456"/>
          </a:xfrm>
          <a:prstGeom prst="foldedCorner">
            <a:avLst>
              <a:gd name="adj" fmla="val 12500"/>
            </a:avLst>
          </a:prstGeom>
          <a:noFill/>
          <a:ln w="9525">
            <a:noFill/>
            <a:round/>
            <a:headEnd/>
            <a:tailEnd/>
          </a:ln>
        </p:spPr>
        <p:txBody>
          <a:bodyPr/>
          <a:lstStyle/>
          <a:p>
            <a:r>
              <a:rPr lang="en-US" sz="2800" dirty="0" err="1">
                <a:solidFill>
                  <a:prstClr val="black"/>
                </a:solidFill>
              </a:rPr>
              <a:t>Pola</a:t>
            </a:r>
            <a:r>
              <a:rPr lang="en-US" sz="2800" dirty="0">
                <a:solidFill>
                  <a:prstClr val="black"/>
                </a:solidFill>
              </a:rPr>
              <a:t> </a:t>
            </a:r>
            <a:r>
              <a:rPr lang="en-US" sz="2800" dirty="0" err="1">
                <a:solidFill>
                  <a:prstClr val="black"/>
                </a:solidFill>
              </a:rPr>
              <a:t>pergerakan</a:t>
            </a:r>
            <a:r>
              <a:rPr lang="en-US" sz="2800" dirty="0">
                <a:solidFill>
                  <a:prstClr val="black"/>
                </a:solidFill>
              </a:rPr>
              <a:t> </a:t>
            </a:r>
            <a:r>
              <a:rPr lang="en-US" sz="2800" dirty="0" err="1">
                <a:solidFill>
                  <a:prstClr val="black"/>
                </a:solidFill>
              </a:rPr>
              <a:t>lempeng</a:t>
            </a:r>
            <a:r>
              <a:rPr lang="en-US" sz="2800" dirty="0">
                <a:solidFill>
                  <a:prstClr val="black"/>
                </a:solidFill>
              </a:rPr>
              <a:t> </a:t>
            </a:r>
            <a:r>
              <a:rPr lang="en-US" sz="2800" dirty="0" err="1">
                <a:solidFill>
                  <a:prstClr val="black"/>
                </a:solidFill>
              </a:rPr>
              <a:t>dan</a:t>
            </a:r>
            <a:r>
              <a:rPr lang="en-US" sz="2800" dirty="0">
                <a:solidFill>
                  <a:prstClr val="black"/>
                </a:solidFill>
              </a:rPr>
              <a:t> </a:t>
            </a:r>
            <a:r>
              <a:rPr lang="en-US" sz="2800" dirty="0" err="1">
                <a:solidFill>
                  <a:prstClr val="black"/>
                </a:solidFill>
              </a:rPr>
              <a:t>dampaknya</a:t>
            </a:r>
            <a:r>
              <a:rPr lang="en-US" sz="2800" dirty="0">
                <a:solidFill>
                  <a:prstClr val="black"/>
                </a:solidFill>
              </a:rPr>
              <a:t> </a:t>
            </a:r>
            <a:r>
              <a:rPr lang="en-US" sz="2800" dirty="0" err="1">
                <a:solidFill>
                  <a:prstClr val="black"/>
                </a:solidFill>
              </a:rPr>
              <a:t>terhadap</a:t>
            </a:r>
            <a:r>
              <a:rPr lang="en-US" sz="2800" dirty="0">
                <a:solidFill>
                  <a:prstClr val="black"/>
                </a:solidFill>
              </a:rPr>
              <a:t> </a:t>
            </a:r>
            <a:r>
              <a:rPr lang="en-US" sz="2800" dirty="0" err="1">
                <a:solidFill>
                  <a:prstClr val="black"/>
                </a:solidFill>
              </a:rPr>
              <a:t>kehidupan</a:t>
            </a:r>
            <a:r>
              <a:rPr lang="en-US" sz="2800" dirty="0">
                <a:solidFill>
                  <a:prstClr val="black"/>
                </a:solidFill>
              </a:rPr>
              <a:t> </a:t>
            </a:r>
            <a:r>
              <a:rPr lang="en-US" sz="2800" dirty="0" err="1">
                <a:solidFill>
                  <a:prstClr val="black"/>
                </a:solidFill>
              </a:rPr>
              <a:t>ditunjukkan</a:t>
            </a:r>
            <a:r>
              <a:rPr lang="en-US" sz="2800" dirty="0">
                <a:solidFill>
                  <a:prstClr val="black"/>
                </a:solidFill>
              </a:rPr>
              <a:t> </a:t>
            </a:r>
            <a:r>
              <a:rPr lang="en-US" sz="2800" dirty="0" err="1">
                <a:solidFill>
                  <a:prstClr val="black"/>
                </a:solidFill>
              </a:rPr>
              <a:t>pada</a:t>
            </a:r>
            <a:r>
              <a:rPr lang="en-US" sz="2800" dirty="0">
                <a:solidFill>
                  <a:prstClr val="black"/>
                </a:solidFill>
              </a:rPr>
              <a:t> ….</a:t>
            </a:r>
          </a:p>
          <a:p>
            <a:pPr marL="514350" indent="-514350">
              <a:buFont typeface="+mj-lt"/>
              <a:buAutoNum type="alphaUcPeriod"/>
            </a:pPr>
            <a:r>
              <a:rPr lang="en-US" sz="2800" dirty="0" err="1">
                <a:solidFill>
                  <a:prstClr val="black"/>
                </a:solidFill>
              </a:rPr>
              <a:t>divergen</a:t>
            </a:r>
            <a:r>
              <a:rPr lang="en-US" sz="2800" dirty="0">
                <a:solidFill>
                  <a:prstClr val="black"/>
                </a:solidFill>
              </a:rPr>
              <a:t> </a:t>
            </a:r>
            <a:r>
              <a:rPr lang="en-US" sz="2800" dirty="0" err="1">
                <a:solidFill>
                  <a:prstClr val="black"/>
                </a:solidFill>
              </a:rPr>
              <a:t>membentuk</a:t>
            </a:r>
            <a:r>
              <a:rPr lang="en-US" sz="2800" dirty="0">
                <a:solidFill>
                  <a:prstClr val="black"/>
                </a:solidFill>
              </a:rPr>
              <a:t> </a:t>
            </a:r>
            <a:r>
              <a:rPr lang="en-US" sz="2800" dirty="0" err="1">
                <a:solidFill>
                  <a:prstClr val="black"/>
                </a:solidFill>
              </a:rPr>
              <a:t>jalur</a:t>
            </a:r>
            <a:r>
              <a:rPr lang="en-US" sz="2800" dirty="0">
                <a:solidFill>
                  <a:prstClr val="black"/>
                </a:solidFill>
              </a:rPr>
              <a:t> </a:t>
            </a:r>
            <a:r>
              <a:rPr lang="en-US" sz="2800" dirty="0" err="1">
                <a:solidFill>
                  <a:prstClr val="black"/>
                </a:solidFill>
              </a:rPr>
              <a:t>pegunungan</a:t>
            </a:r>
            <a:r>
              <a:rPr lang="en-US" sz="2800" dirty="0">
                <a:solidFill>
                  <a:prstClr val="black"/>
                </a:solidFill>
              </a:rPr>
              <a:t> </a:t>
            </a:r>
            <a:r>
              <a:rPr lang="en-US" sz="2800" dirty="0" err="1">
                <a:solidFill>
                  <a:prstClr val="black"/>
                </a:solidFill>
              </a:rPr>
              <a:t>aktif</a:t>
            </a:r>
            <a:endParaRPr lang="en-US" sz="2800" dirty="0">
              <a:solidFill>
                <a:prstClr val="black"/>
              </a:solidFill>
            </a:endParaRPr>
          </a:p>
          <a:p>
            <a:pPr marL="514350" indent="-514350">
              <a:buFont typeface="+mj-lt"/>
              <a:buAutoNum type="alphaUcPeriod"/>
            </a:pPr>
            <a:r>
              <a:rPr lang="en-US" sz="2800" dirty="0" err="1">
                <a:solidFill>
                  <a:prstClr val="black"/>
                </a:solidFill>
              </a:rPr>
              <a:t>subduksi</a:t>
            </a:r>
            <a:r>
              <a:rPr lang="en-US" sz="2800" dirty="0">
                <a:solidFill>
                  <a:prstClr val="black"/>
                </a:solidFill>
              </a:rPr>
              <a:t> </a:t>
            </a:r>
            <a:r>
              <a:rPr lang="en-US" sz="2800" dirty="0" err="1">
                <a:solidFill>
                  <a:prstClr val="black"/>
                </a:solidFill>
              </a:rPr>
              <a:t>membentuk</a:t>
            </a:r>
            <a:r>
              <a:rPr lang="en-US" sz="2800" dirty="0">
                <a:solidFill>
                  <a:prstClr val="black"/>
                </a:solidFill>
              </a:rPr>
              <a:t> </a:t>
            </a:r>
            <a:r>
              <a:rPr lang="en-US" sz="2800" dirty="0" err="1">
                <a:solidFill>
                  <a:prstClr val="black"/>
                </a:solidFill>
              </a:rPr>
              <a:t>pematang</a:t>
            </a:r>
            <a:r>
              <a:rPr lang="en-US" sz="2800" dirty="0">
                <a:solidFill>
                  <a:prstClr val="black"/>
                </a:solidFill>
              </a:rPr>
              <a:t> </a:t>
            </a:r>
            <a:r>
              <a:rPr lang="en-US" sz="2800" dirty="0" err="1">
                <a:solidFill>
                  <a:prstClr val="black"/>
                </a:solidFill>
              </a:rPr>
              <a:t>dasar</a:t>
            </a:r>
            <a:r>
              <a:rPr lang="en-US" sz="2800" dirty="0">
                <a:solidFill>
                  <a:prstClr val="black"/>
                </a:solidFill>
              </a:rPr>
              <a:t> </a:t>
            </a:r>
            <a:r>
              <a:rPr lang="en-US" sz="2800" dirty="0" err="1">
                <a:solidFill>
                  <a:prstClr val="black"/>
                </a:solidFill>
              </a:rPr>
              <a:t>samudera</a:t>
            </a:r>
            <a:endParaRPr lang="en-US" sz="2800" dirty="0">
              <a:solidFill>
                <a:prstClr val="black"/>
              </a:solidFill>
            </a:endParaRPr>
          </a:p>
          <a:p>
            <a:pPr marL="514350" indent="-514350">
              <a:buFont typeface="+mj-lt"/>
              <a:buAutoNum type="alphaUcPeriod"/>
            </a:pPr>
            <a:r>
              <a:rPr lang="en-US" sz="2800" dirty="0" err="1">
                <a:solidFill>
                  <a:prstClr val="black"/>
                </a:solidFill>
              </a:rPr>
              <a:t>konvergen</a:t>
            </a:r>
            <a:r>
              <a:rPr lang="en-US" sz="2800" dirty="0">
                <a:solidFill>
                  <a:prstClr val="black"/>
                </a:solidFill>
              </a:rPr>
              <a:t> </a:t>
            </a:r>
            <a:r>
              <a:rPr lang="en-US" sz="2800" dirty="0" err="1">
                <a:solidFill>
                  <a:prstClr val="black"/>
                </a:solidFill>
              </a:rPr>
              <a:t>membentuk</a:t>
            </a:r>
            <a:r>
              <a:rPr lang="en-US" sz="2800" dirty="0">
                <a:solidFill>
                  <a:prstClr val="black"/>
                </a:solidFill>
              </a:rPr>
              <a:t> </a:t>
            </a:r>
            <a:r>
              <a:rPr lang="en-US" sz="2800" dirty="0" err="1">
                <a:solidFill>
                  <a:prstClr val="black"/>
                </a:solidFill>
              </a:rPr>
              <a:t>permukaan</a:t>
            </a:r>
            <a:r>
              <a:rPr lang="en-US" sz="2800" dirty="0">
                <a:solidFill>
                  <a:prstClr val="black"/>
                </a:solidFill>
              </a:rPr>
              <a:t> </a:t>
            </a:r>
            <a:r>
              <a:rPr lang="en-US" sz="2800" dirty="0" err="1">
                <a:solidFill>
                  <a:prstClr val="black"/>
                </a:solidFill>
              </a:rPr>
              <a:t>bumi</a:t>
            </a:r>
            <a:r>
              <a:rPr lang="en-US" sz="2800" dirty="0">
                <a:solidFill>
                  <a:prstClr val="black"/>
                </a:solidFill>
              </a:rPr>
              <a:t> </a:t>
            </a:r>
            <a:r>
              <a:rPr lang="en-US" sz="2800" dirty="0" err="1">
                <a:solidFill>
                  <a:prstClr val="black"/>
                </a:solidFill>
              </a:rPr>
              <a:t>baru</a:t>
            </a:r>
            <a:endParaRPr lang="en-US" sz="2800" dirty="0">
              <a:solidFill>
                <a:prstClr val="black"/>
              </a:solidFill>
            </a:endParaRPr>
          </a:p>
          <a:p>
            <a:pPr marL="514350" indent="-514350">
              <a:buFont typeface="+mj-lt"/>
              <a:buAutoNum type="alphaUcPeriod"/>
            </a:pPr>
            <a:r>
              <a:rPr lang="en-US" sz="2800" dirty="0" err="1">
                <a:solidFill>
                  <a:prstClr val="black"/>
                </a:solidFill>
              </a:rPr>
              <a:t>divergen</a:t>
            </a:r>
            <a:r>
              <a:rPr lang="en-US" sz="2800" dirty="0">
                <a:solidFill>
                  <a:prstClr val="black"/>
                </a:solidFill>
              </a:rPr>
              <a:t> </a:t>
            </a:r>
            <a:r>
              <a:rPr lang="en-US" sz="2800" dirty="0" err="1">
                <a:solidFill>
                  <a:prstClr val="black"/>
                </a:solidFill>
              </a:rPr>
              <a:t>mengakibatkan</a:t>
            </a:r>
            <a:r>
              <a:rPr lang="en-US" sz="2800" dirty="0">
                <a:solidFill>
                  <a:prstClr val="black"/>
                </a:solidFill>
              </a:rPr>
              <a:t> </a:t>
            </a:r>
            <a:r>
              <a:rPr lang="en-US" sz="2800" dirty="0" err="1">
                <a:solidFill>
                  <a:prstClr val="black"/>
                </a:solidFill>
              </a:rPr>
              <a:t>palung</a:t>
            </a:r>
            <a:r>
              <a:rPr lang="en-US" sz="2800" dirty="0">
                <a:solidFill>
                  <a:prstClr val="black"/>
                </a:solidFill>
              </a:rPr>
              <a:t> </a:t>
            </a:r>
            <a:r>
              <a:rPr lang="en-US" sz="2800" dirty="0" err="1">
                <a:solidFill>
                  <a:prstClr val="black"/>
                </a:solidFill>
              </a:rPr>
              <a:t>semakin</a:t>
            </a:r>
            <a:r>
              <a:rPr lang="en-US" sz="2800" dirty="0">
                <a:solidFill>
                  <a:prstClr val="black"/>
                </a:solidFill>
              </a:rPr>
              <a:t> </a:t>
            </a:r>
            <a:r>
              <a:rPr lang="en-US" sz="2800" dirty="0" err="1">
                <a:solidFill>
                  <a:prstClr val="black"/>
                </a:solidFill>
              </a:rPr>
              <a:t>dalam</a:t>
            </a:r>
            <a:endParaRPr lang="en-US" sz="2800" dirty="0">
              <a:solidFill>
                <a:prstClr val="black"/>
              </a:solidFill>
            </a:endParaRPr>
          </a:p>
          <a:p>
            <a:pPr marL="514350" indent="-514350">
              <a:buFont typeface="+mj-lt"/>
              <a:buAutoNum type="alphaUcPeriod"/>
            </a:pPr>
            <a:r>
              <a:rPr lang="en-US" sz="2800" dirty="0" err="1">
                <a:solidFill>
                  <a:prstClr val="black"/>
                </a:solidFill>
              </a:rPr>
              <a:t>konvergen</a:t>
            </a:r>
            <a:r>
              <a:rPr lang="en-US" sz="2800" dirty="0">
                <a:solidFill>
                  <a:prstClr val="black"/>
                </a:solidFill>
              </a:rPr>
              <a:t> </a:t>
            </a:r>
            <a:r>
              <a:rPr lang="en-US" sz="2800" dirty="0" err="1">
                <a:solidFill>
                  <a:prstClr val="black"/>
                </a:solidFill>
              </a:rPr>
              <a:t>membentuk</a:t>
            </a:r>
            <a:r>
              <a:rPr lang="en-US" sz="2800" dirty="0">
                <a:solidFill>
                  <a:prstClr val="black"/>
                </a:solidFill>
              </a:rPr>
              <a:t> </a:t>
            </a:r>
            <a:r>
              <a:rPr lang="en-US" sz="2800" dirty="0" err="1">
                <a:solidFill>
                  <a:prstClr val="black"/>
                </a:solidFill>
              </a:rPr>
              <a:t>jalur</a:t>
            </a:r>
            <a:r>
              <a:rPr lang="en-US" sz="2800" dirty="0">
                <a:solidFill>
                  <a:prstClr val="black"/>
                </a:solidFill>
              </a:rPr>
              <a:t> </a:t>
            </a:r>
            <a:r>
              <a:rPr lang="en-US" sz="2800" dirty="0" err="1">
                <a:solidFill>
                  <a:prstClr val="black"/>
                </a:solidFill>
              </a:rPr>
              <a:t>pegunungan</a:t>
            </a:r>
            <a:r>
              <a:rPr lang="en-US" sz="2800" dirty="0">
                <a:solidFill>
                  <a:prstClr val="black"/>
                </a:solidFill>
              </a:rPr>
              <a:t> </a:t>
            </a:r>
            <a:r>
              <a:rPr lang="en-US" sz="2800" dirty="0" err="1">
                <a:solidFill>
                  <a:prstClr val="black"/>
                </a:solidFill>
              </a:rPr>
              <a:t>lipatan</a:t>
            </a:r>
            <a:r>
              <a:rPr lang="en-US" sz="2800" dirty="0">
                <a:solidFill>
                  <a:prstClr val="black"/>
                </a:solidFill>
              </a:rPr>
              <a:t>.</a:t>
            </a:r>
            <a:endParaRPr lang="en-US" sz="2800" dirty="0">
              <a:solidFill>
                <a:prstClr val="black"/>
              </a:solidFill>
              <a:latin typeface="Arial" pitchFamily="34" charset="0"/>
            </a:endParaRPr>
          </a:p>
        </p:txBody>
      </p:sp>
      <p:sp>
        <p:nvSpPr>
          <p:cNvPr id="11" name="Rectangle 10"/>
          <p:cNvSpPr/>
          <p:nvPr/>
        </p:nvSpPr>
        <p:spPr>
          <a:xfrm>
            <a:off x="6012160" y="5373216"/>
            <a:ext cx="2357454" cy="571504"/>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err="1">
                <a:solidFill>
                  <a:sysClr val="windowText" lastClr="000000"/>
                </a:solidFill>
              </a:rPr>
              <a:t>Kunci</a:t>
            </a:r>
            <a:r>
              <a:rPr lang="en-US" sz="3200" dirty="0">
                <a:solidFill>
                  <a:sysClr val="windowText" lastClr="000000"/>
                </a:solidFill>
              </a:rPr>
              <a:t>: E</a:t>
            </a:r>
          </a:p>
        </p:txBody>
      </p:sp>
      <p:sp>
        <p:nvSpPr>
          <p:cNvPr id="12" name="TextBox 11"/>
          <p:cNvSpPr txBox="1"/>
          <p:nvPr/>
        </p:nvSpPr>
        <p:spPr>
          <a:xfrm>
            <a:off x="467544" y="1455167"/>
            <a:ext cx="2880320" cy="461665"/>
          </a:xfrm>
          <a:prstGeom prst="rect">
            <a:avLst/>
          </a:prstGeom>
          <a:noFill/>
        </p:spPr>
        <p:txBody>
          <a:bodyPr wrap="square">
            <a:spAutoFit/>
          </a:bodyPr>
          <a:lstStyle/>
          <a:p>
            <a:pPr>
              <a:defRPr/>
            </a:pPr>
            <a:r>
              <a:rPr lang="en-US"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S</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oal </a:t>
            </a:r>
            <a:r>
              <a:rPr lang="en-US" sz="2400" dirty="0" err="1">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Lebih</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 Baik</a:t>
            </a:r>
          </a:p>
        </p:txBody>
      </p:sp>
      <p:sp>
        <p:nvSpPr>
          <p:cNvPr id="8" name="WordArt 17"/>
          <p:cNvSpPr>
            <a:spLocks noChangeArrowheads="1" noChangeShapeType="1" noTextEdit="1"/>
          </p:cNvSpPr>
          <p:nvPr/>
        </p:nvSpPr>
        <p:spPr bwMode="auto">
          <a:xfrm>
            <a:off x="1259632" y="188640"/>
            <a:ext cx="6768752" cy="720080"/>
          </a:xfrm>
          <a:prstGeom prst="rect">
            <a:avLst/>
          </a:prstGeom>
        </p:spPr>
        <p:txBody>
          <a:bodyPr wrap="none" fromWordArt="1">
            <a:prstTxWarp prst="textPlain">
              <a:avLst>
                <a:gd name="adj" fmla="val 50000"/>
              </a:avLst>
            </a:prstTxWarp>
          </a:bodyPr>
          <a:lstStyle/>
          <a:p>
            <a:r>
              <a:rPr lang="sv-SE" sz="3600" b="1" kern="10" dirty="0">
                <a:ln w="1905"/>
                <a:solidFill>
                  <a:srgbClr val="00B050"/>
                </a:solidFill>
                <a:effectLst>
                  <a:innerShdw blurRad="69850" dist="43180" dir="5400000">
                    <a:srgbClr val="000000">
                      <a:alpha val="65000"/>
                    </a:srgbClr>
                  </a:innerShdw>
                </a:effectLst>
                <a:latin typeface="Cambria" pitchFamily="18" charset="0"/>
              </a:rPr>
              <a:t>2. Rumusan pokok soal dan pilihan jawaban harus    </a:t>
            </a:r>
          </a:p>
          <a:p>
            <a:r>
              <a:rPr lang="sv-SE" sz="3600" b="1" kern="10" dirty="0">
                <a:ln w="1905"/>
                <a:solidFill>
                  <a:srgbClr val="00B050"/>
                </a:solidFill>
                <a:effectLst>
                  <a:innerShdw blurRad="69850" dist="43180" dir="5400000">
                    <a:srgbClr val="000000">
                      <a:alpha val="65000"/>
                    </a:srgbClr>
                  </a:innerShdw>
                </a:effectLst>
                <a:latin typeface="Cambria" pitchFamily="18" charset="0"/>
              </a:rPr>
              <a:t>   merupakan pernyataan yang diperlukan saja</a:t>
            </a:r>
          </a:p>
        </p:txBody>
      </p:sp>
    </p:spTree>
    <p:extLst>
      <p:ext uri="{BB962C8B-B14F-4D97-AF65-F5344CB8AC3E}">
        <p14:creationId xmlns:p14="http://schemas.microsoft.com/office/powerpoint/2010/main" val="173548802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WordArt 17"/>
          <p:cNvSpPr>
            <a:spLocks noChangeArrowheads="1" noChangeShapeType="1" noTextEdit="1"/>
          </p:cNvSpPr>
          <p:nvPr/>
        </p:nvSpPr>
        <p:spPr bwMode="auto">
          <a:xfrm>
            <a:off x="1259632" y="188640"/>
            <a:ext cx="6768752" cy="720080"/>
          </a:xfrm>
          <a:prstGeom prst="rect">
            <a:avLst/>
          </a:prstGeom>
        </p:spPr>
        <p:txBody>
          <a:bodyPr wrap="none" fromWordArt="1">
            <a:prstTxWarp prst="textPlain">
              <a:avLst>
                <a:gd name="adj" fmla="val 50000"/>
              </a:avLst>
            </a:prstTxWarp>
          </a:bodyPr>
          <a:lstStyle/>
          <a:p>
            <a:r>
              <a:rPr lang="sv-SE" sz="3600" b="1" kern="10" dirty="0">
                <a:ln w="1905"/>
                <a:solidFill>
                  <a:srgbClr val="00B050"/>
                </a:solidFill>
                <a:effectLst>
                  <a:innerShdw blurRad="69850" dist="43180" dir="5400000">
                    <a:srgbClr val="000000">
                      <a:alpha val="65000"/>
                    </a:srgbClr>
                  </a:innerShdw>
                </a:effectLst>
                <a:latin typeface="Cambria" pitchFamily="18" charset="0"/>
              </a:rPr>
              <a:t>2. Rumusan pokok soal dan pilihan jawaban harus    </a:t>
            </a:r>
          </a:p>
          <a:p>
            <a:r>
              <a:rPr lang="sv-SE" sz="3600" b="1" kern="10" dirty="0">
                <a:ln w="1905"/>
                <a:solidFill>
                  <a:srgbClr val="00B050"/>
                </a:solidFill>
                <a:effectLst>
                  <a:innerShdw blurRad="69850" dist="43180" dir="5400000">
                    <a:srgbClr val="000000">
                      <a:alpha val="65000"/>
                    </a:srgbClr>
                  </a:innerShdw>
                </a:effectLst>
                <a:latin typeface="Cambria" pitchFamily="18" charset="0"/>
              </a:rPr>
              <a:t>   merupakan pernyataan yang diperlukan saja</a:t>
            </a:r>
          </a:p>
        </p:txBody>
      </p:sp>
      <p:sp>
        <p:nvSpPr>
          <p:cNvPr id="8" name="AutoShape 3"/>
          <p:cNvSpPr>
            <a:spLocks noChangeArrowheads="1"/>
          </p:cNvSpPr>
          <p:nvPr/>
        </p:nvSpPr>
        <p:spPr bwMode="auto">
          <a:xfrm>
            <a:off x="642910" y="1988840"/>
            <a:ext cx="8137525" cy="3951890"/>
          </a:xfrm>
          <a:prstGeom prst="foldedCorner">
            <a:avLst>
              <a:gd name="adj" fmla="val 12500"/>
            </a:avLst>
          </a:prstGeom>
          <a:noFill/>
          <a:ln w="9525">
            <a:noFill/>
            <a:round/>
            <a:headEnd/>
            <a:tailEnd/>
          </a:ln>
        </p:spPr>
        <p:txBody>
          <a:bodyPr/>
          <a:lstStyle/>
          <a:p>
            <a:pPr algn="just"/>
            <a:r>
              <a:rPr lang="en-US" sz="2200" dirty="0" err="1">
                <a:solidFill>
                  <a:srgbClr val="000000"/>
                </a:solidFill>
                <a:latin typeface="Trebuchet MS" pitchFamily="34" charset="0"/>
                <a:cs typeface="Times New Roman" panose="02020603050405020304" pitchFamily="18" charset="0"/>
              </a:rPr>
              <a:t>Prinsip</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kerja</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kamera</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sama</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dengan</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mata</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Kamera</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tersusun</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atas</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berbagai</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macam</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bagian</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begitu</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halnya</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dengan</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mata</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Bagian</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mata</a:t>
            </a:r>
            <a:r>
              <a:rPr lang="en-US" sz="2200" dirty="0">
                <a:solidFill>
                  <a:srgbClr val="000000"/>
                </a:solidFill>
                <a:latin typeface="Trebuchet MS" pitchFamily="34" charset="0"/>
                <a:cs typeface="Times New Roman" panose="02020603050405020304" pitchFamily="18" charset="0"/>
              </a:rPr>
              <a:t> yang    </a:t>
            </a:r>
            <a:r>
              <a:rPr lang="en-US" sz="2200" dirty="0" err="1">
                <a:solidFill>
                  <a:srgbClr val="000000"/>
                </a:solidFill>
                <a:latin typeface="Trebuchet MS" pitchFamily="34" charset="0"/>
                <a:cs typeface="Times New Roman" panose="02020603050405020304" pitchFamily="18" charset="0"/>
              </a:rPr>
              <a:t>berfungsi</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untuk</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memfokuskan</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cahaya</a:t>
            </a:r>
            <a:r>
              <a:rPr lang="en-US" sz="2200" dirty="0">
                <a:solidFill>
                  <a:srgbClr val="000000"/>
                </a:solidFill>
                <a:latin typeface="Trebuchet MS" pitchFamily="34" charset="0"/>
                <a:cs typeface="Times New Roman" panose="02020603050405020304" pitchFamily="18" charset="0"/>
              </a:rPr>
              <a:t>   yang  </a:t>
            </a:r>
            <a:r>
              <a:rPr lang="en-US" sz="2200" dirty="0" err="1">
                <a:solidFill>
                  <a:srgbClr val="000000"/>
                </a:solidFill>
                <a:latin typeface="Trebuchet MS" pitchFamily="34" charset="0"/>
                <a:cs typeface="Times New Roman" panose="02020603050405020304" pitchFamily="18" charset="0"/>
              </a:rPr>
              <a:t>masuk</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adalah</a:t>
            </a:r>
            <a:r>
              <a:rPr lang="en-US" sz="2200" dirty="0">
                <a:solidFill>
                  <a:srgbClr val="000000"/>
                </a:solidFill>
                <a:latin typeface="Trebuchet MS" pitchFamily="34" charset="0"/>
                <a:cs typeface="Times New Roman" panose="02020603050405020304" pitchFamily="18" charset="0"/>
              </a:rPr>
              <a:t> ....</a:t>
            </a:r>
          </a:p>
          <a:p>
            <a:pPr algn="just"/>
            <a:r>
              <a:rPr lang="id-ID" sz="2200" dirty="0">
                <a:solidFill>
                  <a:srgbClr val="000000"/>
                </a:solidFill>
                <a:latin typeface="Trebuchet MS" pitchFamily="34" charset="0"/>
                <a:cs typeface="Times New Roman" panose="02020603050405020304" pitchFamily="18" charset="0"/>
              </a:rPr>
              <a:t>A</a:t>
            </a:r>
            <a:r>
              <a:rPr lang="en-US" sz="2200" dirty="0">
                <a:solidFill>
                  <a:srgbClr val="000000"/>
                </a:solidFill>
                <a:latin typeface="Trebuchet MS" pitchFamily="34" charset="0"/>
                <a:cs typeface="Times New Roman" panose="02020603050405020304" pitchFamily="18" charset="0"/>
              </a:rPr>
              <a:t>.  pupil</a:t>
            </a:r>
          </a:p>
          <a:p>
            <a:pPr algn="just"/>
            <a:r>
              <a:rPr lang="id-ID" sz="2200" dirty="0">
                <a:solidFill>
                  <a:srgbClr val="000000"/>
                </a:solidFill>
                <a:latin typeface="Trebuchet MS" pitchFamily="34" charset="0"/>
                <a:cs typeface="Times New Roman" panose="02020603050405020304" pitchFamily="18" charset="0"/>
              </a:rPr>
              <a:t>B</a:t>
            </a:r>
            <a:r>
              <a:rPr lang="en-US" sz="2200" dirty="0">
                <a:solidFill>
                  <a:srgbClr val="000000"/>
                </a:solidFill>
                <a:latin typeface="Trebuchet MS" pitchFamily="34" charset="0"/>
                <a:cs typeface="Times New Roman" panose="02020603050405020304" pitchFamily="18" charset="0"/>
              </a:rPr>
              <a:t>.  retina</a:t>
            </a:r>
          </a:p>
          <a:p>
            <a:pPr algn="just"/>
            <a:r>
              <a:rPr lang="id-ID" sz="2200" dirty="0">
                <a:solidFill>
                  <a:srgbClr val="000000"/>
                </a:solidFill>
                <a:latin typeface="Trebuchet MS" pitchFamily="34" charset="0"/>
                <a:cs typeface="Times New Roman" panose="02020603050405020304" pitchFamily="18" charset="0"/>
              </a:rPr>
              <a:t>C</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kornea</a:t>
            </a:r>
            <a:endParaRPr lang="en-US" sz="2200" dirty="0">
              <a:solidFill>
                <a:srgbClr val="000000"/>
              </a:solidFill>
              <a:latin typeface="Trebuchet MS" pitchFamily="34" charset="0"/>
              <a:cs typeface="Times New Roman" panose="02020603050405020304" pitchFamily="18" charset="0"/>
            </a:endParaRPr>
          </a:p>
          <a:p>
            <a:pPr algn="just"/>
            <a:r>
              <a:rPr lang="id-ID" sz="2200" dirty="0">
                <a:solidFill>
                  <a:srgbClr val="000000"/>
                </a:solidFill>
                <a:latin typeface="Trebuchet MS" pitchFamily="34" charset="0"/>
                <a:cs typeface="Times New Roman" panose="02020603050405020304" pitchFamily="18" charset="0"/>
              </a:rPr>
              <a:t>D</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len</a:t>
            </a:r>
            <a:r>
              <a:rPr lang="en-US" sz="2400" dirty="0" err="1">
                <a:solidFill>
                  <a:srgbClr val="000000"/>
                </a:solidFill>
                <a:latin typeface="Times New Roman" panose="02020603050405020304" pitchFamily="18" charset="0"/>
                <a:cs typeface="Times New Roman" panose="02020603050405020304" pitchFamily="18" charset="0"/>
              </a:rPr>
              <a:t>sa</a:t>
            </a:r>
            <a:r>
              <a:rPr lang="en-US" sz="2400" dirty="0">
                <a:solidFill>
                  <a:srgbClr val="000000"/>
                </a:solidFill>
                <a:latin typeface="Times New Roman" panose="02020603050405020304" pitchFamily="18" charset="0"/>
                <a:cs typeface="Times New Roman" panose="02020603050405020304" pitchFamily="18" charset="0"/>
              </a:rPr>
              <a:t>	</a:t>
            </a:r>
            <a:endParaRPr lang="en-US" sz="2400" dirty="0">
              <a:solidFill>
                <a:prstClr val="black"/>
              </a:solidFill>
              <a:latin typeface="Trebuchet MS" pitchFamily="34" charset="0"/>
            </a:endParaRPr>
          </a:p>
        </p:txBody>
      </p:sp>
      <p:sp>
        <p:nvSpPr>
          <p:cNvPr id="9" name="TextBox 8"/>
          <p:cNvSpPr txBox="1"/>
          <p:nvPr/>
        </p:nvSpPr>
        <p:spPr>
          <a:xfrm>
            <a:off x="467544" y="1383159"/>
            <a:ext cx="2952328" cy="461665"/>
          </a:xfrm>
          <a:prstGeom prst="rect">
            <a:avLst/>
          </a:prstGeom>
          <a:noFill/>
        </p:spPr>
        <p:txBody>
          <a:bodyPr wrap="square">
            <a:spAutoFit/>
          </a:bodyPr>
          <a:lstStyle/>
          <a:p>
            <a:pPr>
              <a:defRPr/>
            </a:pPr>
            <a:r>
              <a:rPr lang="en-US"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S</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oal </a:t>
            </a:r>
            <a:r>
              <a:rPr lang="en-US" sz="2400" dirty="0" err="1">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Kurang</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 Baik</a:t>
            </a:r>
          </a:p>
        </p:txBody>
      </p:sp>
    </p:spTree>
    <p:extLst>
      <p:ext uri="{BB962C8B-B14F-4D97-AF65-F5344CB8AC3E}">
        <p14:creationId xmlns:p14="http://schemas.microsoft.com/office/powerpoint/2010/main" val="6284083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0-#ppt_w/2"/>
                                          </p:val>
                                        </p:tav>
                                        <p:tav tm="100000">
                                          <p:val>
                                            <p:strVal val="#ppt_x"/>
                                          </p:val>
                                        </p:tav>
                                      </p:tavLst>
                                    </p:anim>
                                    <p:anim calcmode="lin" valueType="num">
                                      <p:cBhvr additive="base">
                                        <p:cTn id="8" dur="500" fill="hold"/>
                                        <p:tgtEl>
                                          <p:spTgt spid="9"/>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nodeType="clickEffect">
                                  <p:stCondLst>
                                    <p:cond delay="0"/>
                                  </p:stCondLst>
                                  <p:childTnLst>
                                    <p:set>
                                      <p:cBhvr>
                                        <p:cTn id="12" dur="1" fill="hold">
                                          <p:stCondLst>
                                            <p:cond delay="0"/>
                                          </p:stCondLst>
                                        </p:cTn>
                                        <p:tgtEl>
                                          <p:spTgt spid="7">
                                            <p:txEl>
                                              <p:pRg st="0" end="0"/>
                                            </p:txEl>
                                          </p:spTgt>
                                        </p:tgtEl>
                                        <p:attrNameLst>
                                          <p:attrName>style.visibility</p:attrName>
                                        </p:attrNameLst>
                                      </p:cBhvr>
                                      <p:to>
                                        <p:strVal val="visible"/>
                                      </p:to>
                                    </p:set>
                                    <p:anim calcmode="lin" valueType="num">
                                      <p:cBhvr additive="base">
                                        <p:cTn id="13" dur="500" fill="hold"/>
                                        <p:tgtEl>
                                          <p:spTgt spid="7">
                                            <p:txEl>
                                              <p:pRg st="0" end="0"/>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7">
                                            <p:txEl>
                                              <p:pRg st="0" end="0"/>
                                            </p:txEl>
                                          </p:spTgt>
                                        </p:tgtEl>
                                        <p:attrNameLst>
                                          <p:attrName>ppt_y</p:attrName>
                                        </p:attrNameLst>
                                      </p:cBhvr>
                                      <p:tavLst>
                                        <p:tav tm="0">
                                          <p:val>
                                            <p:strVal val="#ppt_y"/>
                                          </p:val>
                                        </p:tav>
                                        <p:tav tm="100000">
                                          <p:val>
                                            <p:strVal val="#ppt_y"/>
                                          </p:val>
                                        </p:tav>
                                      </p:tavLst>
                                    </p:anim>
                                  </p:childTnLst>
                                </p:cTn>
                              </p:par>
                              <p:par>
                                <p:cTn id="15" presetID="2" presetClass="entr" presetSubtype="2" fill="hold" nodeType="withEffect">
                                  <p:stCondLst>
                                    <p:cond delay="0"/>
                                  </p:stCondLst>
                                  <p:childTnLst>
                                    <p:set>
                                      <p:cBhvr>
                                        <p:cTn id="16" dur="1" fill="hold">
                                          <p:stCondLst>
                                            <p:cond delay="0"/>
                                          </p:stCondLst>
                                        </p:cTn>
                                        <p:tgtEl>
                                          <p:spTgt spid="7">
                                            <p:txEl>
                                              <p:pRg st="1" end="1"/>
                                            </p:txEl>
                                          </p:spTgt>
                                        </p:tgtEl>
                                        <p:attrNameLst>
                                          <p:attrName>style.visibility</p:attrName>
                                        </p:attrNameLst>
                                      </p:cBhvr>
                                      <p:to>
                                        <p:strVal val="visible"/>
                                      </p:to>
                                    </p:set>
                                    <p:anim calcmode="lin" valueType="num">
                                      <p:cBhvr additive="base">
                                        <p:cTn id="17" dur="500" fill="hold"/>
                                        <p:tgtEl>
                                          <p:spTgt spid="7">
                                            <p:txEl>
                                              <p:pRg st="1" end="1"/>
                                            </p:txEl>
                                          </p:spTgt>
                                        </p:tgtEl>
                                        <p:attrNameLst>
                                          <p:attrName>ppt_x</p:attrName>
                                        </p:attrNameLst>
                                      </p:cBhvr>
                                      <p:tavLst>
                                        <p:tav tm="0">
                                          <p:val>
                                            <p:strVal val="1+#ppt_w/2"/>
                                          </p:val>
                                        </p:tav>
                                        <p:tav tm="100000">
                                          <p:val>
                                            <p:strVal val="#ppt_x"/>
                                          </p:val>
                                        </p:tav>
                                      </p:tavLst>
                                    </p:anim>
                                    <p:anim calcmode="lin" valueType="num">
                                      <p:cBhvr additive="base">
                                        <p:cTn id="18" dur="500" fill="hold"/>
                                        <p:tgtEl>
                                          <p:spTgt spid="7">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AutoShape 3"/>
          <p:cNvSpPr>
            <a:spLocks noChangeArrowheads="1"/>
          </p:cNvSpPr>
          <p:nvPr/>
        </p:nvSpPr>
        <p:spPr bwMode="auto">
          <a:xfrm>
            <a:off x="642910" y="1988840"/>
            <a:ext cx="8137525" cy="4104456"/>
          </a:xfrm>
          <a:prstGeom prst="foldedCorner">
            <a:avLst>
              <a:gd name="adj" fmla="val 12500"/>
            </a:avLst>
          </a:prstGeom>
          <a:noFill/>
          <a:ln w="9525">
            <a:noFill/>
            <a:round/>
            <a:headEnd/>
            <a:tailEnd/>
          </a:ln>
        </p:spPr>
        <p:txBody>
          <a:bodyPr/>
          <a:lstStyle/>
          <a:p>
            <a:pPr marL="355600" indent="-355600" algn="just"/>
            <a:r>
              <a:rPr lang="en-US" sz="2200" dirty="0" err="1">
                <a:solidFill>
                  <a:srgbClr val="000000"/>
                </a:solidFill>
                <a:latin typeface="Trebuchet MS" pitchFamily="34" charset="0"/>
                <a:cs typeface="Times New Roman" panose="02020603050405020304" pitchFamily="18" charset="0"/>
              </a:rPr>
              <a:t>Bagian</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mata</a:t>
            </a:r>
            <a:r>
              <a:rPr lang="en-US" sz="2200" dirty="0">
                <a:solidFill>
                  <a:srgbClr val="000000"/>
                </a:solidFill>
                <a:latin typeface="Trebuchet MS" pitchFamily="34" charset="0"/>
                <a:cs typeface="Times New Roman" panose="02020603050405020304" pitchFamily="18" charset="0"/>
              </a:rPr>
              <a:t> yang    </a:t>
            </a:r>
            <a:r>
              <a:rPr lang="en-US" sz="2200" dirty="0" err="1">
                <a:solidFill>
                  <a:srgbClr val="000000"/>
                </a:solidFill>
                <a:latin typeface="Trebuchet MS" pitchFamily="34" charset="0"/>
                <a:cs typeface="Times New Roman" panose="02020603050405020304" pitchFamily="18" charset="0"/>
              </a:rPr>
              <a:t>berfungsi</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untuk</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memfokuskan</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cahaya</a:t>
            </a:r>
            <a:r>
              <a:rPr lang="en-US" sz="2200" dirty="0">
                <a:solidFill>
                  <a:srgbClr val="000000"/>
                </a:solidFill>
                <a:latin typeface="Trebuchet MS" pitchFamily="34" charset="0"/>
                <a:cs typeface="Times New Roman" panose="02020603050405020304" pitchFamily="18" charset="0"/>
              </a:rPr>
              <a:t>   yang  </a:t>
            </a:r>
            <a:r>
              <a:rPr lang="en-US" sz="2200" dirty="0" err="1">
                <a:solidFill>
                  <a:srgbClr val="000000"/>
                </a:solidFill>
                <a:latin typeface="Trebuchet MS" pitchFamily="34" charset="0"/>
                <a:cs typeface="Times New Roman" panose="02020603050405020304" pitchFamily="18" charset="0"/>
              </a:rPr>
              <a:t>masuk</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adalah</a:t>
            </a:r>
            <a:r>
              <a:rPr lang="en-US" sz="2200" dirty="0">
                <a:solidFill>
                  <a:srgbClr val="000000"/>
                </a:solidFill>
                <a:latin typeface="Trebuchet MS" pitchFamily="34" charset="0"/>
                <a:cs typeface="Times New Roman" panose="02020603050405020304" pitchFamily="18" charset="0"/>
              </a:rPr>
              <a:t> ....</a:t>
            </a:r>
          </a:p>
          <a:p>
            <a:pPr marL="355600" algn="just"/>
            <a:r>
              <a:rPr lang="id-ID" sz="2200" dirty="0">
                <a:solidFill>
                  <a:srgbClr val="000000"/>
                </a:solidFill>
                <a:latin typeface="Trebuchet MS" pitchFamily="34" charset="0"/>
                <a:cs typeface="Times New Roman" panose="02020603050405020304" pitchFamily="18" charset="0"/>
              </a:rPr>
              <a:t>A</a:t>
            </a:r>
            <a:r>
              <a:rPr lang="en-US" sz="2200" dirty="0">
                <a:solidFill>
                  <a:srgbClr val="000000"/>
                </a:solidFill>
                <a:latin typeface="Trebuchet MS" pitchFamily="34" charset="0"/>
                <a:cs typeface="Times New Roman" panose="02020603050405020304" pitchFamily="18" charset="0"/>
              </a:rPr>
              <a:t>.  pupil</a:t>
            </a:r>
          </a:p>
          <a:p>
            <a:pPr marL="355600" algn="just"/>
            <a:r>
              <a:rPr lang="id-ID" sz="2200" dirty="0">
                <a:solidFill>
                  <a:srgbClr val="000000"/>
                </a:solidFill>
                <a:latin typeface="Trebuchet MS" pitchFamily="34" charset="0"/>
                <a:cs typeface="Times New Roman" panose="02020603050405020304" pitchFamily="18" charset="0"/>
              </a:rPr>
              <a:t>B</a:t>
            </a:r>
            <a:r>
              <a:rPr lang="en-US" sz="2200" dirty="0">
                <a:solidFill>
                  <a:srgbClr val="000000"/>
                </a:solidFill>
                <a:latin typeface="Trebuchet MS" pitchFamily="34" charset="0"/>
                <a:cs typeface="Times New Roman" panose="02020603050405020304" pitchFamily="18" charset="0"/>
              </a:rPr>
              <a:t>.  retina</a:t>
            </a:r>
          </a:p>
          <a:p>
            <a:pPr marL="355600" algn="just"/>
            <a:r>
              <a:rPr lang="id-ID" sz="2200" dirty="0">
                <a:solidFill>
                  <a:srgbClr val="000000"/>
                </a:solidFill>
                <a:latin typeface="Trebuchet MS" pitchFamily="34" charset="0"/>
                <a:cs typeface="Times New Roman" panose="02020603050405020304" pitchFamily="18" charset="0"/>
              </a:rPr>
              <a:t>C</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kornea</a:t>
            </a:r>
            <a:endParaRPr lang="en-US" sz="2200" dirty="0">
              <a:solidFill>
                <a:srgbClr val="000000"/>
              </a:solidFill>
              <a:latin typeface="Trebuchet MS" pitchFamily="34" charset="0"/>
              <a:cs typeface="Times New Roman" panose="02020603050405020304" pitchFamily="18" charset="0"/>
            </a:endParaRPr>
          </a:p>
          <a:p>
            <a:pPr marL="869950" indent="-514350" algn="just">
              <a:buAutoNum type="alphaUcPeriod" startAt="4"/>
            </a:pPr>
            <a:r>
              <a:rPr lang="en-US" sz="2200" dirty="0" err="1">
                <a:solidFill>
                  <a:srgbClr val="000000"/>
                </a:solidFill>
                <a:latin typeface="Trebuchet MS" pitchFamily="34" charset="0"/>
                <a:cs typeface="Times New Roman" panose="02020603050405020304" pitchFamily="18" charset="0"/>
              </a:rPr>
              <a:t>lensa</a:t>
            </a:r>
            <a:r>
              <a:rPr lang="en-US" sz="2200" dirty="0">
                <a:solidFill>
                  <a:srgbClr val="000000"/>
                </a:solidFill>
                <a:latin typeface="Trebuchet MS" pitchFamily="34" charset="0"/>
                <a:cs typeface="Times New Roman" panose="02020603050405020304" pitchFamily="18" charset="0"/>
              </a:rPr>
              <a:t>		</a:t>
            </a:r>
            <a:endParaRPr lang="id-ID" sz="2200" dirty="0">
              <a:solidFill>
                <a:srgbClr val="000000"/>
              </a:solidFill>
              <a:latin typeface="Trebuchet MS" pitchFamily="34" charset="0"/>
              <a:cs typeface="Times New Roman" panose="02020603050405020304" pitchFamily="18" charset="0"/>
            </a:endParaRPr>
          </a:p>
          <a:p>
            <a:pPr marL="514350" indent="-514350">
              <a:buFont typeface="+mj-lt"/>
              <a:buAutoNum type="alphaUcPeriod" startAt="4"/>
            </a:pPr>
            <a:endParaRPr lang="en-US" sz="2800" dirty="0">
              <a:solidFill>
                <a:prstClr val="black"/>
              </a:solidFill>
              <a:latin typeface="Arial" pitchFamily="34" charset="0"/>
            </a:endParaRPr>
          </a:p>
        </p:txBody>
      </p:sp>
      <p:sp>
        <p:nvSpPr>
          <p:cNvPr id="11" name="Rectangle 10"/>
          <p:cNvSpPr/>
          <p:nvPr/>
        </p:nvSpPr>
        <p:spPr>
          <a:xfrm>
            <a:off x="6012160" y="5373216"/>
            <a:ext cx="2357454" cy="571504"/>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err="1">
                <a:solidFill>
                  <a:sysClr val="windowText" lastClr="000000"/>
                </a:solidFill>
              </a:rPr>
              <a:t>Kunci</a:t>
            </a:r>
            <a:r>
              <a:rPr lang="en-US" sz="3200" dirty="0">
                <a:solidFill>
                  <a:sysClr val="windowText" lastClr="000000"/>
                </a:solidFill>
              </a:rPr>
              <a:t>: E</a:t>
            </a:r>
          </a:p>
        </p:txBody>
      </p:sp>
      <p:sp>
        <p:nvSpPr>
          <p:cNvPr id="12" name="TextBox 11"/>
          <p:cNvSpPr txBox="1"/>
          <p:nvPr/>
        </p:nvSpPr>
        <p:spPr>
          <a:xfrm>
            <a:off x="467544" y="1455167"/>
            <a:ext cx="2880320" cy="461665"/>
          </a:xfrm>
          <a:prstGeom prst="rect">
            <a:avLst/>
          </a:prstGeom>
          <a:noFill/>
        </p:spPr>
        <p:txBody>
          <a:bodyPr wrap="square">
            <a:spAutoFit/>
          </a:bodyPr>
          <a:lstStyle/>
          <a:p>
            <a:pPr>
              <a:defRPr/>
            </a:pPr>
            <a:r>
              <a:rPr lang="en-US"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S</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oal </a:t>
            </a:r>
            <a:r>
              <a:rPr lang="en-US" sz="2400" dirty="0" err="1">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Lebih</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 Baik</a:t>
            </a:r>
          </a:p>
        </p:txBody>
      </p:sp>
      <p:sp>
        <p:nvSpPr>
          <p:cNvPr id="8" name="WordArt 17"/>
          <p:cNvSpPr>
            <a:spLocks noChangeArrowheads="1" noChangeShapeType="1" noTextEdit="1"/>
          </p:cNvSpPr>
          <p:nvPr/>
        </p:nvSpPr>
        <p:spPr bwMode="auto">
          <a:xfrm>
            <a:off x="1259632" y="188640"/>
            <a:ext cx="6768752" cy="720080"/>
          </a:xfrm>
          <a:prstGeom prst="rect">
            <a:avLst/>
          </a:prstGeom>
        </p:spPr>
        <p:txBody>
          <a:bodyPr wrap="none" fromWordArt="1">
            <a:prstTxWarp prst="textPlain">
              <a:avLst>
                <a:gd name="adj" fmla="val 50000"/>
              </a:avLst>
            </a:prstTxWarp>
          </a:bodyPr>
          <a:lstStyle/>
          <a:p>
            <a:r>
              <a:rPr lang="sv-SE" sz="3600" b="1" kern="10" dirty="0">
                <a:ln w="1905"/>
                <a:solidFill>
                  <a:srgbClr val="00B050"/>
                </a:solidFill>
                <a:effectLst>
                  <a:innerShdw blurRad="69850" dist="43180" dir="5400000">
                    <a:srgbClr val="000000">
                      <a:alpha val="65000"/>
                    </a:srgbClr>
                  </a:innerShdw>
                </a:effectLst>
                <a:latin typeface="Cambria" pitchFamily="18" charset="0"/>
              </a:rPr>
              <a:t>2. Rumusan pokok soal dan pilihan jawaban harus    </a:t>
            </a:r>
          </a:p>
          <a:p>
            <a:r>
              <a:rPr lang="sv-SE" sz="3600" b="1" kern="10" dirty="0">
                <a:ln w="1905"/>
                <a:solidFill>
                  <a:srgbClr val="00B050"/>
                </a:solidFill>
                <a:effectLst>
                  <a:innerShdw blurRad="69850" dist="43180" dir="5400000">
                    <a:srgbClr val="000000">
                      <a:alpha val="65000"/>
                    </a:srgbClr>
                  </a:innerShdw>
                </a:effectLst>
                <a:latin typeface="Cambria" pitchFamily="18" charset="0"/>
              </a:rPr>
              <a:t>   merupakan pernyataan yang diperlukan saja</a:t>
            </a:r>
          </a:p>
        </p:txBody>
      </p:sp>
    </p:spTree>
    <p:extLst>
      <p:ext uri="{BB962C8B-B14F-4D97-AF65-F5344CB8AC3E}">
        <p14:creationId xmlns:p14="http://schemas.microsoft.com/office/powerpoint/2010/main" val="173548802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WordArt 17"/>
          <p:cNvSpPr>
            <a:spLocks noChangeArrowheads="1" noChangeShapeType="1" noTextEdit="1"/>
          </p:cNvSpPr>
          <p:nvPr/>
        </p:nvSpPr>
        <p:spPr bwMode="auto">
          <a:xfrm>
            <a:off x="1259632" y="144016"/>
            <a:ext cx="6768752" cy="908720"/>
          </a:xfrm>
          <a:prstGeom prst="rect">
            <a:avLst/>
          </a:prstGeom>
        </p:spPr>
        <p:txBody>
          <a:bodyPr wrap="none" fromWordArt="1">
            <a:prstTxWarp prst="textPlain">
              <a:avLst>
                <a:gd name="adj" fmla="val 50000"/>
              </a:avLst>
            </a:prstTxWarp>
          </a:bodyPr>
          <a:lstStyle/>
          <a:p>
            <a:r>
              <a:rPr lang="sv-SE" sz="3600" b="1" kern="10" dirty="0">
                <a:ln w="1905"/>
                <a:solidFill>
                  <a:srgbClr val="00B050"/>
                </a:solidFill>
                <a:effectLst>
                  <a:innerShdw blurRad="69850" dist="43180" dir="5400000">
                    <a:srgbClr val="000000">
                      <a:alpha val="65000"/>
                    </a:srgbClr>
                  </a:innerShdw>
                </a:effectLst>
                <a:latin typeface="Cambria" pitchFamily="18" charset="0"/>
              </a:rPr>
              <a:t>3. Pokok soal jangan memberi petunjuk ke arah jawaban  </a:t>
            </a:r>
          </a:p>
          <a:p>
            <a:r>
              <a:rPr lang="sv-SE" sz="3600" b="1" kern="10" dirty="0">
                <a:ln w="1905"/>
                <a:solidFill>
                  <a:srgbClr val="00B050"/>
                </a:solidFill>
                <a:effectLst>
                  <a:innerShdw blurRad="69850" dist="43180" dir="5400000">
                    <a:srgbClr val="000000">
                      <a:alpha val="65000"/>
                    </a:srgbClr>
                  </a:innerShdw>
                </a:effectLst>
                <a:latin typeface="Cambria" pitchFamily="18" charset="0"/>
              </a:rPr>
              <a:t>    yang benar.</a:t>
            </a:r>
          </a:p>
        </p:txBody>
      </p:sp>
      <p:sp>
        <p:nvSpPr>
          <p:cNvPr id="8" name="TextBox 7"/>
          <p:cNvSpPr txBox="1"/>
          <p:nvPr/>
        </p:nvSpPr>
        <p:spPr>
          <a:xfrm>
            <a:off x="304800" y="1556792"/>
            <a:ext cx="7939608" cy="1107996"/>
          </a:xfrm>
          <a:prstGeom prst="rect">
            <a:avLst/>
          </a:prstGeom>
          <a:noFill/>
        </p:spPr>
        <p:txBody>
          <a:bodyPr wrap="square" rtlCol="0">
            <a:spAutoFit/>
          </a:bodyPr>
          <a:lstStyle/>
          <a:p>
            <a:pPr>
              <a:tabLst>
                <a:tab pos="2222500" algn="l"/>
              </a:tabLst>
            </a:pPr>
            <a:r>
              <a:rPr lang="id-ID" sz="2200" dirty="0">
                <a:solidFill>
                  <a:prstClr val="black"/>
                </a:solidFill>
              </a:rPr>
              <a:t>Larutan  penyangga  adalah </a:t>
            </a:r>
            <a:r>
              <a:rPr lang="en-US" sz="2200" dirty="0">
                <a:solidFill>
                  <a:prstClr val="black"/>
                </a:solidFill>
              </a:rPr>
              <a:t> </a:t>
            </a:r>
            <a:r>
              <a:rPr lang="en-US" sz="2200" dirty="0" err="1">
                <a:solidFill>
                  <a:prstClr val="black"/>
                </a:solidFill>
              </a:rPr>
              <a:t>larutan</a:t>
            </a:r>
            <a:r>
              <a:rPr lang="en-US" sz="2200" dirty="0">
                <a:solidFill>
                  <a:prstClr val="black"/>
                </a:solidFill>
              </a:rPr>
              <a:t> yang </a:t>
            </a:r>
            <a:r>
              <a:rPr lang="en-US" sz="2200" dirty="0" err="1">
                <a:solidFill>
                  <a:prstClr val="black"/>
                </a:solidFill>
              </a:rPr>
              <a:t>dapat</a:t>
            </a:r>
            <a:r>
              <a:rPr lang="en-US" sz="2200" dirty="0">
                <a:solidFill>
                  <a:prstClr val="black"/>
                </a:solidFill>
              </a:rPr>
              <a:t> </a:t>
            </a:r>
            <a:r>
              <a:rPr lang="en-US" sz="2200" dirty="0" err="1">
                <a:solidFill>
                  <a:prstClr val="black"/>
                </a:solidFill>
              </a:rPr>
              <a:t>mempertahankan</a:t>
            </a:r>
            <a:r>
              <a:rPr lang="en-US" sz="2200" dirty="0">
                <a:solidFill>
                  <a:prstClr val="black"/>
                </a:solidFill>
              </a:rPr>
              <a:t> pH </a:t>
            </a:r>
            <a:r>
              <a:rPr lang="en-US" sz="2200" dirty="0" err="1">
                <a:solidFill>
                  <a:prstClr val="black"/>
                </a:solidFill>
              </a:rPr>
              <a:t>jika</a:t>
            </a:r>
            <a:r>
              <a:rPr lang="en-US" sz="2200" dirty="0">
                <a:solidFill>
                  <a:prstClr val="black"/>
                </a:solidFill>
              </a:rPr>
              <a:t> </a:t>
            </a:r>
            <a:r>
              <a:rPr lang="en-US" sz="2200" dirty="0" err="1">
                <a:solidFill>
                  <a:prstClr val="black"/>
                </a:solidFill>
              </a:rPr>
              <a:t>ditambahkan</a:t>
            </a:r>
            <a:r>
              <a:rPr lang="en-US" sz="2200" dirty="0">
                <a:solidFill>
                  <a:prstClr val="black"/>
                </a:solidFill>
              </a:rPr>
              <a:t> </a:t>
            </a:r>
            <a:r>
              <a:rPr lang="en-US" sz="2200" dirty="0" err="1">
                <a:solidFill>
                  <a:prstClr val="black"/>
                </a:solidFill>
              </a:rPr>
              <a:t>sedikit</a:t>
            </a:r>
            <a:r>
              <a:rPr lang="en-US" sz="2200" dirty="0">
                <a:solidFill>
                  <a:prstClr val="black"/>
                </a:solidFill>
              </a:rPr>
              <a:t> </a:t>
            </a:r>
            <a:r>
              <a:rPr lang="en-US" sz="2200" dirty="0" err="1">
                <a:solidFill>
                  <a:prstClr val="black"/>
                </a:solidFill>
              </a:rPr>
              <a:t>larutan</a:t>
            </a:r>
            <a:r>
              <a:rPr lang="en-US" sz="2200" dirty="0">
                <a:solidFill>
                  <a:prstClr val="black"/>
                </a:solidFill>
              </a:rPr>
              <a:t> </a:t>
            </a:r>
            <a:r>
              <a:rPr lang="en-US" sz="2200" dirty="0" err="1">
                <a:solidFill>
                  <a:prstClr val="black"/>
                </a:solidFill>
              </a:rPr>
              <a:t>asam</a:t>
            </a:r>
            <a:r>
              <a:rPr lang="en-US" sz="2200" dirty="0">
                <a:solidFill>
                  <a:prstClr val="black"/>
                </a:solidFill>
              </a:rPr>
              <a:t> </a:t>
            </a:r>
            <a:r>
              <a:rPr lang="en-US" sz="2200" dirty="0" err="1">
                <a:solidFill>
                  <a:prstClr val="black"/>
                </a:solidFill>
              </a:rPr>
              <a:t>atau</a:t>
            </a:r>
            <a:r>
              <a:rPr lang="en-US" sz="2200" dirty="0">
                <a:solidFill>
                  <a:prstClr val="black"/>
                </a:solidFill>
              </a:rPr>
              <a:t> </a:t>
            </a:r>
            <a:r>
              <a:rPr lang="en-US" sz="2200" dirty="0" err="1">
                <a:solidFill>
                  <a:prstClr val="black"/>
                </a:solidFill>
              </a:rPr>
              <a:t>basa</a:t>
            </a:r>
            <a:r>
              <a:rPr lang="en-US" sz="2200" dirty="0">
                <a:solidFill>
                  <a:prstClr val="black"/>
                </a:solidFill>
              </a:rPr>
              <a:t>. </a:t>
            </a:r>
            <a:r>
              <a:rPr lang="id-ID" sz="2200" dirty="0">
                <a:solidFill>
                  <a:prstClr val="black"/>
                </a:solidFill>
              </a:rPr>
              <a:t>Perhatikan data uji pH beberapa larutan</a:t>
            </a:r>
            <a:r>
              <a:rPr lang="en-US" sz="2200" dirty="0">
                <a:solidFill>
                  <a:prstClr val="black"/>
                </a:solidFill>
              </a:rPr>
              <a:t> </a:t>
            </a:r>
            <a:r>
              <a:rPr lang="en-US" sz="2200" dirty="0" err="1">
                <a:solidFill>
                  <a:prstClr val="black"/>
                </a:solidFill>
              </a:rPr>
              <a:t>pada</a:t>
            </a:r>
            <a:r>
              <a:rPr lang="en-US" sz="2200" dirty="0">
                <a:solidFill>
                  <a:prstClr val="black"/>
                </a:solidFill>
              </a:rPr>
              <a:t> </a:t>
            </a:r>
            <a:r>
              <a:rPr lang="en-US" sz="2200" dirty="0" err="1">
                <a:solidFill>
                  <a:prstClr val="black"/>
                </a:solidFill>
              </a:rPr>
              <a:t>tabel</a:t>
            </a:r>
            <a:r>
              <a:rPr lang="en-US" sz="2200" dirty="0">
                <a:solidFill>
                  <a:prstClr val="black"/>
                </a:solidFill>
              </a:rPr>
              <a:t> </a:t>
            </a:r>
            <a:r>
              <a:rPr lang="en-US" sz="2200" dirty="0" err="1">
                <a:solidFill>
                  <a:prstClr val="black"/>
                </a:solidFill>
              </a:rPr>
              <a:t>berikut</a:t>
            </a:r>
            <a:r>
              <a:rPr lang="en-US" sz="2200" dirty="0">
                <a:solidFill>
                  <a:prstClr val="black"/>
                </a:solidFill>
              </a:rPr>
              <a:t>.</a:t>
            </a:r>
          </a:p>
        </p:txBody>
      </p:sp>
      <p:graphicFrame>
        <p:nvGraphicFramePr>
          <p:cNvPr id="9" name="Table 8"/>
          <p:cNvGraphicFramePr>
            <a:graphicFrameLocks noGrp="1"/>
          </p:cNvGraphicFramePr>
          <p:nvPr>
            <p:extLst>
              <p:ext uri="{D42A27DB-BD31-4B8C-83A1-F6EECF244321}">
                <p14:modId xmlns:p14="http://schemas.microsoft.com/office/powerpoint/2010/main" val="102172772"/>
              </p:ext>
            </p:extLst>
          </p:nvPr>
        </p:nvGraphicFramePr>
        <p:xfrm>
          <a:off x="457200" y="2636912"/>
          <a:ext cx="7155180" cy="2540762"/>
        </p:xfrm>
        <a:graphic>
          <a:graphicData uri="http://schemas.openxmlformats.org/drawingml/2006/table">
            <a:tbl>
              <a:tblPr/>
              <a:tblGrid>
                <a:gridCol w="1788795">
                  <a:extLst>
                    <a:ext uri="{9D8B030D-6E8A-4147-A177-3AD203B41FA5}">
                      <a16:colId xmlns:a16="http://schemas.microsoft.com/office/drawing/2014/main" val="20000"/>
                    </a:ext>
                  </a:extLst>
                </a:gridCol>
                <a:gridCol w="1788795">
                  <a:extLst>
                    <a:ext uri="{9D8B030D-6E8A-4147-A177-3AD203B41FA5}">
                      <a16:colId xmlns:a16="http://schemas.microsoft.com/office/drawing/2014/main" val="20001"/>
                    </a:ext>
                  </a:extLst>
                </a:gridCol>
                <a:gridCol w="1788795">
                  <a:extLst>
                    <a:ext uri="{9D8B030D-6E8A-4147-A177-3AD203B41FA5}">
                      <a16:colId xmlns:a16="http://schemas.microsoft.com/office/drawing/2014/main" val="20002"/>
                    </a:ext>
                  </a:extLst>
                </a:gridCol>
                <a:gridCol w="1788795">
                  <a:extLst>
                    <a:ext uri="{9D8B030D-6E8A-4147-A177-3AD203B41FA5}">
                      <a16:colId xmlns:a16="http://schemas.microsoft.com/office/drawing/2014/main" val="20003"/>
                    </a:ext>
                  </a:extLst>
                </a:gridCol>
              </a:tblGrid>
              <a:tr h="237907">
                <a:tc rowSpan="2">
                  <a:txBody>
                    <a:bodyPr/>
                    <a:lstStyle/>
                    <a:p>
                      <a:pPr marL="0" marR="0" algn="ctr">
                        <a:lnSpc>
                          <a:spcPct val="115000"/>
                        </a:lnSpc>
                        <a:spcBef>
                          <a:spcPts val="0"/>
                        </a:spcBef>
                        <a:spcAft>
                          <a:spcPts val="0"/>
                        </a:spcAft>
                      </a:pPr>
                      <a:r>
                        <a:rPr lang="en-US" sz="2200" dirty="0" err="1">
                          <a:solidFill>
                            <a:srgbClr val="000000"/>
                          </a:solidFill>
                          <a:latin typeface="+mj-lt"/>
                          <a:ea typeface="Calibri"/>
                          <a:cs typeface="Times New Roman"/>
                        </a:rPr>
                        <a:t>Larutan</a:t>
                      </a:r>
                      <a:endParaRPr lang="en-US" sz="2200" dirty="0">
                        <a:latin typeface="+mj-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marL="0" marR="0" algn="ctr">
                        <a:lnSpc>
                          <a:spcPct val="115000"/>
                        </a:lnSpc>
                        <a:spcBef>
                          <a:spcPts val="0"/>
                        </a:spcBef>
                        <a:spcAft>
                          <a:spcPts val="0"/>
                        </a:spcAft>
                      </a:pPr>
                      <a:r>
                        <a:rPr lang="en-US" sz="2200" dirty="0">
                          <a:solidFill>
                            <a:srgbClr val="000000"/>
                          </a:solidFill>
                          <a:latin typeface="+mj-lt"/>
                          <a:ea typeface="Calibri"/>
                          <a:cs typeface="Times New Roman"/>
                        </a:rPr>
                        <a:t>pH </a:t>
                      </a:r>
                      <a:r>
                        <a:rPr lang="en-US" sz="2200" dirty="0" err="1">
                          <a:solidFill>
                            <a:srgbClr val="000000"/>
                          </a:solidFill>
                          <a:latin typeface="+mj-lt"/>
                          <a:ea typeface="Calibri"/>
                          <a:cs typeface="Times New Roman"/>
                        </a:rPr>
                        <a:t>Awal</a:t>
                      </a:r>
                      <a:endParaRPr lang="en-US" sz="2200" dirty="0">
                        <a:latin typeface="+mj-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marR="0" algn="ctr">
                        <a:lnSpc>
                          <a:spcPct val="115000"/>
                        </a:lnSpc>
                        <a:spcBef>
                          <a:spcPts val="0"/>
                        </a:spcBef>
                        <a:spcAft>
                          <a:spcPts val="0"/>
                        </a:spcAft>
                      </a:pPr>
                      <a:r>
                        <a:rPr lang="en-US" sz="2200" dirty="0">
                          <a:solidFill>
                            <a:srgbClr val="000000"/>
                          </a:solidFill>
                          <a:latin typeface="+mj-lt"/>
                          <a:ea typeface="Calibri"/>
                          <a:cs typeface="Times New Roman"/>
                        </a:rPr>
                        <a:t>pH </a:t>
                      </a:r>
                      <a:r>
                        <a:rPr lang="en-US" sz="2200" dirty="0" err="1">
                          <a:solidFill>
                            <a:srgbClr val="000000"/>
                          </a:solidFill>
                          <a:latin typeface="+mj-lt"/>
                          <a:ea typeface="Calibri"/>
                          <a:cs typeface="Times New Roman"/>
                        </a:rPr>
                        <a:t>Setelah</a:t>
                      </a:r>
                      <a:r>
                        <a:rPr lang="en-US" sz="2200" dirty="0">
                          <a:solidFill>
                            <a:srgbClr val="000000"/>
                          </a:solidFill>
                          <a:latin typeface="+mj-lt"/>
                          <a:ea typeface="Calibri"/>
                          <a:cs typeface="Times New Roman"/>
                        </a:rPr>
                        <a:t> </a:t>
                      </a:r>
                      <a:r>
                        <a:rPr lang="en-US" sz="2200" dirty="0" err="1">
                          <a:solidFill>
                            <a:srgbClr val="000000"/>
                          </a:solidFill>
                          <a:latin typeface="+mj-lt"/>
                          <a:ea typeface="Calibri"/>
                          <a:cs typeface="Times New Roman"/>
                        </a:rPr>
                        <a:t>Penambahan</a:t>
                      </a:r>
                      <a:endParaRPr lang="en-US" sz="2200" dirty="0">
                        <a:latin typeface="+mj-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extLst>
                  <a:ext uri="{0D108BD9-81ED-4DB2-BD59-A6C34878D82A}">
                    <a16:rowId xmlns:a16="http://schemas.microsoft.com/office/drawing/2014/main" val="10000"/>
                  </a:ext>
                </a:extLst>
              </a:tr>
              <a:tr h="237907">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2200">
                          <a:solidFill>
                            <a:srgbClr val="000000"/>
                          </a:solidFill>
                          <a:latin typeface="+mj-lt"/>
                          <a:ea typeface="Calibri"/>
                          <a:cs typeface="Times New Roman"/>
                        </a:rPr>
                        <a:t>Sedikit Asam</a:t>
                      </a:r>
                      <a:endParaRPr lang="en-US" sz="2200">
                        <a:latin typeface="+mj-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200" dirty="0" err="1">
                          <a:solidFill>
                            <a:srgbClr val="000000"/>
                          </a:solidFill>
                          <a:latin typeface="+mj-lt"/>
                          <a:ea typeface="Calibri"/>
                          <a:cs typeface="Times New Roman"/>
                        </a:rPr>
                        <a:t>Sedikit</a:t>
                      </a:r>
                      <a:r>
                        <a:rPr lang="en-US" sz="2200" dirty="0">
                          <a:solidFill>
                            <a:srgbClr val="000000"/>
                          </a:solidFill>
                          <a:latin typeface="+mj-lt"/>
                          <a:ea typeface="Calibri"/>
                          <a:cs typeface="Times New Roman"/>
                        </a:rPr>
                        <a:t> </a:t>
                      </a:r>
                      <a:r>
                        <a:rPr lang="en-US" sz="2200" dirty="0" err="1">
                          <a:solidFill>
                            <a:srgbClr val="000000"/>
                          </a:solidFill>
                          <a:latin typeface="+mj-lt"/>
                          <a:ea typeface="Calibri"/>
                          <a:cs typeface="Times New Roman"/>
                        </a:rPr>
                        <a:t>Basa</a:t>
                      </a:r>
                      <a:endParaRPr lang="en-US" sz="2200" dirty="0">
                        <a:latin typeface="+mj-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237907">
                <a:tc>
                  <a:txBody>
                    <a:bodyPr/>
                    <a:lstStyle/>
                    <a:p>
                      <a:pPr marL="0" marR="0" algn="ctr">
                        <a:lnSpc>
                          <a:spcPct val="115000"/>
                        </a:lnSpc>
                        <a:spcBef>
                          <a:spcPts val="0"/>
                        </a:spcBef>
                        <a:spcAft>
                          <a:spcPts val="0"/>
                        </a:spcAft>
                      </a:pPr>
                      <a:r>
                        <a:rPr lang="en-US" sz="2200">
                          <a:solidFill>
                            <a:srgbClr val="000000"/>
                          </a:solidFill>
                          <a:latin typeface="+mj-lt"/>
                          <a:ea typeface="Calibri"/>
                          <a:cs typeface="Times New Roman"/>
                        </a:rPr>
                        <a:t>P</a:t>
                      </a:r>
                      <a:endParaRPr lang="en-US" sz="2200">
                        <a:latin typeface="+mj-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200" dirty="0">
                          <a:solidFill>
                            <a:srgbClr val="000000"/>
                          </a:solidFill>
                          <a:latin typeface="+mj-lt"/>
                          <a:ea typeface="Calibri"/>
                          <a:cs typeface="Times New Roman"/>
                        </a:rPr>
                        <a:t>3,0</a:t>
                      </a:r>
                      <a:endParaRPr lang="en-US" sz="2200" dirty="0">
                        <a:latin typeface="+mj-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200" dirty="0">
                          <a:solidFill>
                            <a:srgbClr val="000000"/>
                          </a:solidFill>
                          <a:latin typeface="+mj-lt"/>
                          <a:ea typeface="Calibri"/>
                          <a:cs typeface="Times New Roman"/>
                        </a:rPr>
                        <a:t>1,0</a:t>
                      </a:r>
                      <a:endParaRPr lang="en-US" sz="2200" dirty="0">
                        <a:latin typeface="+mj-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200" dirty="0">
                          <a:solidFill>
                            <a:srgbClr val="000000"/>
                          </a:solidFill>
                          <a:latin typeface="+mj-lt"/>
                          <a:ea typeface="Calibri"/>
                          <a:cs typeface="Times New Roman"/>
                        </a:rPr>
                        <a:t>4,0</a:t>
                      </a:r>
                      <a:endParaRPr lang="en-US" sz="2200" dirty="0">
                        <a:latin typeface="+mj-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237907">
                <a:tc>
                  <a:txBody>
                    <a:bodyPr/>
                    <a:lstStyle/>
                    <a:p>
                      <a:pPr marL="0" marR="0" algn="ctr">
                        <a:lnSpc>
                          <a:spcPct val="115000"/>
                        </a:lnSpc>
                        <a:spcBef>
                          <a:spcPts val="0"/>
                        </a:spcBef>
                        <a:spcAft>
                          <a:spcPts val="0"/>
                        </a:spcAft>
                      </a:pPr>
                      <a:r>
                        <a:rPr lang="en-US" sz="2200">
                          <a:solidFill>
                            <a:srgbClr val="000000"/>
                          </a:solidFill>
                          <a:latin typeface="+mj-lt"/>
                          <a:ea typeface="Calibri"/>
                          <a:cs typeface="Times New Roman"/>
                        </a:rPr>
                        <a:t>Q</a:t>
                      </a:r>
                      <a:endParaRPr lang="en-US" sz="2200">
                        <a:latin typeface="+mj-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200" dirty="0">
                          <a:solidFill>
                            <a:srgbClr val="000000"/>
                          </a:solidFill>
                          <a:latin typeface="+mj-lt"/>
                          <a:ea typeface="Calibri"/>
                          <a:cs typeface="Times New Roman"/>
                        </a:rPr>
                        <a:t>5,0</a:t>
                      </a:r>
                      <a:endParaRPr lang="en-US" sz="2200" dirty="0">
                        <a:latin typeface="+mj-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200" dirty="0">
                          <a:solidFill>
                            <a:srgbClr val="000000"/>
                          </a:solidFill>
                          <a:latin typeface="+mj-lt"/>
                          <a:ea typeface="Calibri"/>
                          <a:cs typeface="Times New Roman"/>
                        </a:rPr>
                        <a:t>4,9</a:t>
                      </a:r>
                      <a:endParaRPr lang="en-US" sz="2200" dirty="0">
                        <a:latin typeface="+mj-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200">
                          <a:solidFill>
                            <a:srgbClr val="000000"/>
                          </a:solidFill>
                          <a:latin typeface="+mj-lt"/>
                          <a:ea typeface="Calibri"/>
                          <a:cs typeface="Times New Roman"/>
                        </a:rPr>
                        <a:t>5,1</a:t>
                      </a:r>
                      <a:endParaRPr lang="en-US" sz="2200">
                        <a:latin typeface="+mj-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237907">
                <a:tc>
                  <a:txBody>
                    <a:bodyPr/>
                    <a:lstStyle/>
                    <a:p>
                      <a:pPr marL="0" marR="0" algn="ctr">
                        <a:lnSpc>
                          <a:spcPct val="115000"/>
                        </a:lnSpc>
                        <a:spcBef>
                          <a:spcPts val="0"/>
                        </a:spcBef>
                        <a:spcAft>
                          <a:spcPts val="0"/>
                        </a:spcAft>
                      </a:pPr>
                      <a:r>
                        <a:rPr lang="en-US" sz="2200">
                          <a:solidFill>
                            <a:srgbClr val="000000"/>
                          </a:solidFill>
                          <a:latin typeface="+mj-lt"/>
                          <a:ea typeface="Calibri"/>
                          <a:cs typeface="Times New Roman"/>
                        </a:rPr>
                        <a:t>R</a:t>
                      </a:r>
                      <a:endParaRPr lang="en-US" sz="2200">
                        <a:latin typeface="+mj-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200" dirty="0">
                          <a:solidFill>
                            <a:srgbClr val="000000"/>
                          </a:solidFill>
                          <a:latin typeface="+mj-lt"/>
                          <a:ea typeface="Calibri"/>
                          <a:cs typeface="Times New Roman"/>
                        </a:rPr>
                        <a:t>8.0</a:t>
                      </a:r>
                      <a:endParaRPr lang="en-US" sz="2200" dirty="0">
                        <a:latin typeface="+mj-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200">
                          <a:solidFill>
                            <a:srgbClr val="000000"/>
                          </a:solidFill>
                          <a:latin typeface="+mj-lt"/>
                          <a:ea typeface="Calibri"/>
                          <a:cs typeface="Times New Roman"/>
                        </a:rPr>
                        <a:t>7,9</a:t>
                      </a:r>
                      <a:endParaRPr lang="en-US" sz="2200">
                        <a:latin typeface="+mj-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200">
                          <a:solidFill>
                            <a:srgbClr val="000000"/>
                          </a:solidFill>
                          <a:latin typeface="+mj-lt"/>
                          <a:ea typeface="Calibri"/>
                          <a:cs typeface="Times New Roman"/>
                        </a:rPr>
                        <a:t>8,1</a:t>
                      </a:r>
                      <a:endParaRPr lang="en-US" sz="2200">
                        <a:latin typeface="+mj-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237907">
                <a:tc>
                  <a:txBody>
                    <a:bodyPr/>
                    <a:lstStyle/>
                    <a:p>
                      <a:pPr marL="0" marR="0" algn="ctr">
                        <a:lnSpc>
                          <a:spcPct val="115000"/>
                        </a:lnSpc>
                        <a:spcBef>
                          <a:spcPts val="0"/>
                        </a:spcBef>
                        <a:spcAft>
                          <a:spcPts val="0"/>
                        </a:spcAft>
                      </a:pPr>
                      <a:r>
                        <a:rPr lang="en-US" sz="2200">
                          <a:solidFill>
                            <a:srgbClr val="000000"/>
                          </a:solidFill>
                          <a:latin typeface="+mj-lt"/>
                          <a:ea typeface="Calibri"/>
                          <a:cs typeface="Times New Roman"/>
                        </a:rPr>
                        <a:t>S</a:t>
                      </a:r>
                      <a:endParaRPr lang="en-US" sz="2200">
                        <a:latin typeface="+mj-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200" dirty="0">
                          <a:solidFill>
                            <a:srgbClr val="000000"/>
                          </a:solidFill>
                          <a:latin typeface="+mj-lt"/>
                          <a:ea typeface="Calibri"/>
                          <a:cs typeface="Times New Roman"/>
                        </a:rPr>
                        <a:t>9,0</a:t>
                      </a:r>
                      <a:endParaRPr lang="en-US" sz="2200" dirty="0">
                        <a:latin typeface="+mj-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200" dirty="0">
                          <a:solidFill>
                            <a:srgbClr val="000000"/>
                          </a:solidFill>
                          <a:latin typeface="+mj-lt"/>
                          <a:ea typeface="Calibri"/>
                          <a:cs typeface="Times New Roman"/>
                        </a:rPr>
                        <a:t>8,5</a:t>
                      </a:r>
                      <a:endParaRPr lang="en-US" sz="2200" dirty="0">
                        <a:latin typeface="+mj-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200" dirty="0">
                          <a:solidFill>
                            <a:srgbClr val="000000"/>
                          </a:solidFill>
                          <a:latin typeface="+mj-lt"/>
                          <a:ea typeface="Calibri"/>
                          <a:cs typeface="Times New Roman"/>
                        </a:rPr>
                        <a:t>10,5</a:t>
                      </a:r>
                      <a:endParaRPr lang="en-US" sz="2200" dirty="0">
                        <a:latin typeface="+mj-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237907">
                <a:tc>
                  <a:txBody>
                    <a:bodyPr/>
                    <a:lstStyle/>
                    <a:p>
                      <a:pPr marL="0" marR="0" algn="ctr">
                        <a:lnSpc>
                          <a:spcPct val="115000"/>
                        </a:lnSpc>
                        <a:spcBef>
                          <a:spcPts val="0"/>
                        </a:spcBef>
                        <a:spcAft>
                          <a:spcPts val="0"/>
                        </a:spcAft>
                      </a:pPr>
                      <a:r>
                        <a:rPr lang="en-US" sz="2200">
                          <a:solidFill>
                            <a:srgbClr val="000000"/>
                          </a:solidFill>
                          <a:latin typeface="+mj-lt"/>
                          <a:ea typeface="Calibri"/>
                          <a:cs typeface="Times New Roman"/>
                        </a:rPr>
                        <a:t>T</a:t>
                      </a:r>
                      <a:endParaRPr lang="en-US" sz="2200">
                        <a:latin typeface="+mj-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200" dirty="0">
                          <a:solidFill>
                            <a:srgbClr val="000000"/>
                          </a:solidFill>
                          <a:latin typeface="+mj-lt"/>
                          <a:ea typeface="Calibri"/>
                          <a:cs typeface="Times New Roman"/>
                        </a:rPr>
                        <a:t>10,0</a:t>
                      </a:r>
                      <a:endParaRPr lang="en-US" sz="2200" dirty="0">
                        <a:latin typeface="+mj-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200" dirty="0">
                          <a:solidFill>
                            <a:srgbClr val="000000"/>
                          </a:solidFill>
                          <a:latin typeface="+mj-lt"/>
                          <a:ea typeface="Calibri"/>
                          <a:cs typeface="Times New Roman"/>
                        </a:rPr>
                        <a:t>8,5</a:t>
                      </a:r>
                      <a:endParaRPr lang="en-US" sz="2200" dirty="0">
                        <a:latin typeface="+mj-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200" dirty="0">
                          <a:solidFill>
                            <a:srgbClr val="000000"/>
                          </a:solidFill>
                          <a:latin typeface="+mj-lt"/>
                          <a:ea typeface="Calibri"/>
                          <a:cs typeface="Times New Roman"/>
                        </a:rPr>
                        <a:t>11,0</a:t>
                      </a:r>
                      <a:endParaRPr lang="en-US" sz="2200" dirty="0">
                        <a:latin typeface="+mj-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sp>
        <p:nvSpPr>
          <p:cNvPr id="10" name="TextBox 9"/>
          <p:cNvSpPr txBox="1"/>
          <p:nvPr/>
        </p:nvSpPr>
        <p:spPr>
          <a:xfrm>
            <a:off x="453008" y="5222810"/>
            <a:ext cx="8439472" cy="1107996"/>
          </a:xfrm>
          <a:prstGeom prst="rect">
            <a:avLst/>
          </a:prstGeom>
          <a:noFill/>
        </p:spPr>
        <p:txBody>
          <a:bodyPr wrap="square" rtlCol="0">
            <a:spAutoFit/>
          </a:bodyPr>
          <a:lstStyle/>
          <a:p>
            <a:r>
              <a:rPr lang="id-ID" sz="2200" dirty="0">
                <a:solidFill>
                  <a:prstClr val="black"/>
                </a:solidFill>
              </a:rPr>
              <a:t>Larutan yang merupakan larutan penyangga  adalah ....</a:t>
            </a:r>
            <a:endParaRPr lang="en-US" sz="2200" dirty="0">
              <a:solidFill>
                <a:prstClr val="black"/>
              </a:solidFill>
            </a:endParaRPr>
          </a:p>
          <a:p>
            <a:r>
              <a:rPr lang="en-US" sz="2200" dirty="0">
                <a:solidFill>
                  <a:prstClr val="black"/>
                </a:solidFill>
              </a:rPr>
              <a:t>A. </a:t>
            </a:r>
            <a:r>
              <a:rPr lang="id-ID" sz="2200" dirty="0">
                <a:solidFill>
                  <a:prstClr val="black"/>
                </a:solidFill>
              </a:rPr>
              <a:t>P dan Q</a:t>
            </a:r>
            <a:r>
              <a:rPr lang="en-US" sz="2200" dirty="0">
                <a:solidFill>
                  <a:prstClr val="black"/>
                </a:solidFill>
              </a:rPr>
              <a:t>		 C. </a:t>
            </a:r>
            <a:r>
              <a:rPr lang="id-ID" sz="2200" dirty="0">
                <a:solidFill>
                  <a:prstClr val="black"/>
                </a:solidFill>
              </a:rPr>
              <a:t>R dan S </a:t>
            </a:r>
            <a:r>
              <a:rPr lang="en-US" sz="2200" dirty="0">
                <a:solidFill>
                  <a:prstClr val="black"/>
                </a:solidFill>
              </a:rPr>
              <a:t>           D. </a:t>
            </a:r>
            <a:r>
              <a:rPr lang="id-ID" sz="2200" dirty="0">
                <a:solidFill>
                  <a:prstClr val="black"/>
                </a:solidFill>
              </a:rPr>
              <a:t>R dan T</a:t>
            </a:r>
            <a:endParaRPr lang="en-US" sz="2200" dirty="0">
              <a:solidFill>
                <a:prstClr val="black"/>
              </a:solidFill>
            </a:endParaRPr>
          </a:p>
          <a:p>
            <a:r>
              <a:rPr lang="en-US" sz="2200" dirty="0">
                <a:solidFill>
                  <a:prstClr val="black"/>
                </a:solidFill>
              </a:rPr>
              <a:t>B. </a:t>
            </a:r>
            <a:r>
              <a:rPr lang="id-ID" sz="2200" dirty="0">
                <a:solidFill>
                  <a:prstClr val="black"/>
                </a:solidFill>
              </a:rPr>
              <a:t>Q dan R</a:t>
            </a:r>
            <a:r>
              <a:rPr lang="en-US" sz="2200" dirty="0">
                <a:solidFill>
                  <a:prstClr val="black"/>
                </a:solidFill>
              </a:rPr>
              <a:t>		 E. </a:t>
            </a:r>
            <a:r>
              <a:rPr lang="id-ID" sz="2200" dirty="0">
                <a:solidFill>
                  <a:prstClr val="black"/>
                </a:solidFill>
              </a:rPr>
              <a:t>S dan T</a:t>
            </a:r>
            <a:r>
              <a:rPr lang="en-US" sz="2200" dirty="0">
                <a:solidFill>
                  <a:prstClr val="black"/>
                </a:solidFill>
              </a:rPr>
              <a:t>					</a:t>
            </a:r>
          </a:p>
        </p:txBody>
      </p:sp>
      <p:sp>
        <p:nvSpPr>
          <p:cNvPr id="13" name="TextBox 12"/>
          <p:cNvSpPr txBox="1"/>
          <p:nvPr/>
        </p:nvSpPr>
        <p:spPr>
          <a:xfrm>
            <a:off x="323528" y="1196752"/>
            <a:ext cx="2952328" cy="461665"/>
          </a:xfrm>
          <a:prstGeom prst="rect">
            <a:avLst/>
          </a:prstGeom>
          <a:noFill/>
        </p:spPr>
        <p:txBody>
          <a:bodyPr wrap="square">
            <a:spAutoFit/>
          </a:bodyPr>
          <a:lstStyle/>
          <a:p>
            <a:pPr>
              <a:defRPr/>
            </a:pPr>
            <a:r>
              <a:rPr lang="en-US"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S</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oal </a:t>
            </a:r>
            <a:r>
              <a:rPr lang="en-US" sz="2400" dirty="0" err="1">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Kurang</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 Baik</a:t>
            </a:r>
          </a:p>
        </p:txBody>
      </p:sp>
      <p:sp>
        <p:nvSpPr>
          <p:cNvPr id="2" name="TextBox 1"/>
          <p:cNvSpPr txBox="1"/>
          <p:nvPr/>
        </p:nvSpPr>
        <p:spPr>
          <a:xfrm>
            <a:off x="6911963" y="5961474"/>
            <a:ext cx="1368152" cy="369332"/>
          </a:xfrm>
          <a:prstGeom prst="rect">
            <a:avLst/>
          </a:prstGeom>
          <a:noFill/>
        </p:spPr>
        <p:txBody>
          <a:bodyPr wrap="square" rtlCol="0">
            <a:spAutoFit/>
          </a:bodyPr>
          <a:lstStyle/>
          <a:p>
            <a:r>
              <a:rPr lang="id-ID" dirty="0">
                <a:solidFill>
                  <a:prstClr val="black"/>
                </a:solidFill>
              </a:rPr>
              <a:t>Kunci: B</a:t>
            </a:r>
          </a:p>
        </p:txBody>
      </p:sp>
    </p:spTree>
    <p:extLst>
      <p:ext uri="{BB962C8B-B14F-4D97-AF65-F5344CB8AC3E}">
        <p14:creationId xmlns:p14="http://schemas.microsoft.com/office/powerpoint/2010/main" val="23873174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3"/>
                                        </p:tgtEl>
                                        <p:attrNameLst>
                                          <p:attrName>style.visibility</p:attrName>
                                        </p:attrNameLst>
                                      </p:cBhvr>
                                      <p:to>
                                        <p:strVal val="visible"/>
                                      </p:to>
                                    </p:set>
                                    <p:anim calcmode="lin" valueType="num">
                                      <p:cBhvr additive="base">
                                        <p:cTn id="13" dur="500" fill="hold"/>
                                        <p:tgtEl>
                                          <p:spTgt spid="13"/>
                                        </p:tgtEl>
                                        <p:attrNameLst>
                                          <p:attrName>ppt_x</p:attrName>
                                        </p:attrNameLst>
                                      </p:cBhvr>
                                      <p:tavLst>
                                        <p:tav tm="0">
                                          <p:val>
                                            <p:strVal val="0-#ppt_w/2"/>
                                          </p:val>
                                        </p:tav>
                                        <p:tav tm="100000">
                                          <p:val>
                                            <p:strVal val="#ppt_x"/>
                                          </p:val>
                                        </p:tav>
                                      </p:tavLst>
                                    </p:anim>
                                    <p:anim calcmode="lin" valueType="num">
                                      <p:cBhvr additive="base">
                                        <p:cTn id="14" dur="500" fill="hold"/>
                                        <p:tgtEl>
                                          <p:spTgt spid="13"/>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nodeType="clickEffect">
                                  <p:stCondLst>
                                    <p:cond delay="0"/>
                                  </p:stCondLst>
                                  <p:childTnLst>
                                    <p:set>
                                      <p:cBhvr>
                                        <p:cTn id="18" dur="1" fill="hold">
                                          <p:stCondLst>
                                            <p:cond delay="0"/>
                                          </p:stCondLst>
                                        </p:cTn>
                                        <p:tgtEl>
                                          <p:spTgt spid="7">
                                            <p:txEl>
                                              <p:pRg st="0" end="0"/>
                                            </p:txEl>
                                          </p:spTgt>
                                        </p:tgtEl>
                                        <p:attrNameLst>
                                          <p:attrName>style.visibility</p:attrName>
                                        </p:attrNameLst>
                                      </p:cBhvr>
                                      <p:to>
                                        <p:strVal val="visible"/>
                                      </p:to>
                                    </p:set>
                                    <p:anim calcmode="lin" valueType="num">
                                      <p:cBhvr additive="base">
                                        <p:cTn id="19" dur="500" fill="hold"/>
                                        <p:tgtEl>
                                          <p:spTgt spid="7">
                                            <p:txEl>
                                              <p:pRg st="0" end="0"/>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7">
                                            <p:txEl>
                                              <p:pRg st="0" end="0"/>
                                            </p:txEl>
                                          </p:spTgt>
                                        </p:tgtEl>
                                        <p:attrNameLst>
                                          <p:attrName>ppt_y</p:attrName>
                                        </p:attrNameLst>
                                      </p:cBhvr>
                                      <p:tavLst>
                                        <p:tav tm="0">
                                          <p:val>
                                            <p:strVal val="#ppt_y"/>
                                          </p:val>
                                        </p:tav>
                                        <p:tav tm="100000">
                                          <p:val>
                                            <p:strVal val="#ppt_y"/>
                                          </p:val>
                                        </p:tav>
                                      </p:tavLst>
                                    </p:anim>
                                  </p:childTnLst>
                                </p:cTn>
                              </p:par>
                              <p:par>
                                <p:cTn id="21" presetID="2" presetClass="entr" presetSubtype="2" fill="hold" nodeType="withEffect">
                                  <p:stCondLst>
                                    <p:cond delay="0"/>
                                  </p:stCondLst>
                                  <p:childTnLst>
                                    <p:set>
                                      <p:cBhvr>
                                        <p:cTn id="22" dur="1" fill="hold">
                                          <p:stCondLst>
                                            <p:cond delay="0"/>
                                          </p:stCondLst>
                                        </p:cTn>
                                        <p:tgtEl>
                                          <p:spTgt spid="7">
                                            <p:txEl>
                                              <p:pRg st="1" end="1"/>
                                            </p:txEl>
                                          </p:spTgt>
                                        </p:tgtEl>
                                        <p:attrNameLst>
                                          <p:attrName>style.visibility</p:attrName>
                                        </p:attrNameLst>
                                      </p:cBhvr>
                                      <p:to>
                                        <p:strVal val="visible"/>
                                      </p:to>
                                    </p:set>
                                    <p:anim calcmode="lin" valueType="num">
                                      <p:cBhvr additive="base">
                                        <p:cTn id="23" dur="500" fill="hold"/>
                                        <p:tgtEl>
                                          <p:spTgt spid="7">
                                            <p:txEl>
                                              <p:pRg st="1" end="1"/>
                                            </p:txEl>
                                          </p:spTgt>
                                        </p:tgtEl>
                                        <p:attrNameLst>
                                          <p:attrName>ppt_x</p:attrName>
                                        </p:attrNameLst>
                                      </p:cBhvr>
                                      <p:tavLst>
                                        <p:tav tm="0">
                                          <p:val>
                                            <p:strVal val="1+#ppt_w/2"/>
                                          </p:val>
                                        </p:tav>
                                        <p:tav tm="100000">
                                          <p:val>
                                            <p:strVal val="#ppt_x"/>
                                          </p:val>
                                        </p:tav>
                                      </p:tavLst>
                                    </p:anim>
                                    <p:anim calcmode="lin" valueType="num">
                                      <p:cBhvr additive="base">
                                        <p:cTn id="24" dur="500" fill="hold"/>
                                        <p:tgtEl>
                                          <p:spTgt spid="7">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 name="Straight Connector 2"/>
          <p:cNvCxnSpPr/>
          <p:nvPr/>
        </p:nvCxnSpPr>
        <p:spPr>
          <a:xfrm>
            <a:off x="0" y="1196752"/>
            <a:ext cx="91440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WordArt 17"/>
          <p:cNvSpPr>
            <a:spLocks noChangeArrowheads="1" noChangeShapeType="1" noTextEdit="1"/>
          </p:cNvSpPr>
          <p:nvPr/>
        </p:nvSpPr>
        <p:spPr bwMode="auto">
          <a:xfrm>
            <a:off x="1907704" y="260648"/>
            <a:ext cx="5256584" cy="671661"/>
          </a:xfrm>
          <a:prstGeom prst="rect">
            <a:avLst/>
          </a:prstGeom>
        </p:spPr>
        <p:txBody>
          <a:bodyPr wrap="none" fromWordArt="1">
            <a:prstTxWarp prst="textPlain">
              <a:avLst>
                <a:gd name="adj" fmla="val 50000"/>
              </a:avLst>
            </a:prstTxWarp>
          </a:bodyPr>
          <a:lstStyle/>
          <a:p>
            <a:pPr algn="ctr"/>
            <a:r>
              <a:rPr lang="en-US" sz="3600" b="1" kern="10" dirty="0" err="1">
                <a:ln w="1905"/>
                <a:solidFill>
                  <a:srgbClr val="00B050"/>
                </a:solidFill>
                <a:effectLst>
                  <a:innerShdw blurRad="69850" dist="43180" dir="5400000">
                    <a:srgbClr val="000000">
                      <a:alpha val="65000"/>
                    </a:srgbClr>
                  </a:innerShdw>
                </a:effectLst>
                <a:latin typeface="Cambria" pitchFamily="18" charset="0"/>
              </a:rPr>
              <a:t>Keunggulan</a:t>
            </a:r>
            <a:r>
              <a:rPr lang="id-ID" sz="3600" b="1" kern="10" dirty="0">
                <a:ln w="1905"/>
                <a:solidFill>
                  <a:srgbClr val="00B050"/>
                </a:solidFill>
                <a:effectLst>
                  <a:innerShdw blurRad="69850" dist="43180" dir="5400000">
                    <a:srgbClr val="000000">
                      <a:alpha val="65000"/>
                    </a:srgbClr>
                  </a:innerShdw>
                </a:effectLst>
                <a:latin typeface="Cambria" pitchFamily="18" charset="0"/>
              </a:rPr>
              <a:t> Soal PG</a:t>
            </a:r>
          </a:p>
        </p:txBody>
      </p:sp>
      <p:sp>
        <p:nvSpPr>
          <p:cNvPr id="5" name="Rectangle 1"/>
          <p:cNvSpPr>
            <a:spLocks noChangeArrowheads="1"/>
          </p:cNvSpPr>
          <p:nvPr/>
        </p:nvSpPr>
        <p:spPr bwMode="auto">
          <a:xfrm>
            <a:off x="250825" y="1370960"/>
            <a:ext cx="8642350" cy="3770263"/>
          </a:xfrm>
          <a:prstGeom prst="rect">
            <a:avLst/>
          </a:prstGeom>
          <a:noFill/>
          <a:ln w="9525">
            <a:noFill/>
            <a:miter lim="800000"/>
            <a:headEnd/>
            <a:tailEnd/>
          </a:ln>
        </p:spPr>
        <p:txBody>
          <a:bodyPr>
            <a:spAutoFit/>
          </a:bodyPr>
          <a:lstStyle/>
          <a:p>
            <a:pPr marL="457200" indent="-457200">
              <a:spcBef>
                <a:spcPts val="600"/>
              </a:spcBef>
              <a:buFont typeface="+mj-lt"/>
              <a:buAutoNum type="arabicPeriod"/>
            </a:pPr>
            <a:r>
              <a:rPr lang="en-US" sz="2800" dirty="0" err="1">
                <a:solidFill>
                  <a:prstClr val="black"/>
                </a:solidFill>
                <a:latin typeface="Trebuchet MS" pitchFamily="34" charset="0"/>
              </a:rPr>
              <a:t>Mengukur</a:t>
            </a:r>
            <a:r>
              <a:rPr lang="en-US" sz="2800" dirty="0">
                <a:solidFill>
                  <a:prstClr val="black"/>
                </a:solidFill>
                <a:latin typeface="Trebuchet MS" pitchFamily="34" charset="0"/>
              </a:rPr>
              <a:t> </a:t>
            </a:r>
            <a:r>
              <a:rPr lang="en-US" sz="2800" dirty="0" err="1">
                <a:solidFill>
                  <a:prstClr val="black"/>
                </a:solidFill>
                <a:latin typeface="Trebuchet MS" pitchFamily="34" charset="0"/>
              </a:rPr>
              <a:t>berbagai</a:t>
            </a:r>
            <a:r>
              <a:rPr lang="en-US" sz="2800" dirty="0">
                <a:solidFill>
                  <a:prstClr val="black"/>
                </a:solidFill>
                <a:latin typeface="Trebuchet MS" pitchFamily="34" charset="0"/>
              </a:rPr>
              <a:t> </a:t>
            </a:r>
            <a:r>
              <a:rPr lang="en-US" sz="2800" dirty="0" err="1">
                <a:solidFill>
                  <a:prstClr val="black"/>
                </a:solidFill>
                <a:latin typeface="Trebuchet MS" pitchFamily="34" charset="0"/>
              </a:rPr>
              <a:t>jenjang</a:t>
            </a:r>
            <a:r>
              <a:rPr lang="en-US" sz="2800" dirty="0">
                <a:solidFill>
                  <a:prstClr val="black"/>
                </a:solidFill>
                <a:latin typeface="Trebuchet MS" pitchFamily="34" charset="0"/>
              </a:rPr>
              <a:t> </a:t>
            </a:r>
            <a:r>
              <a:rPr lang="en-US" sz="2800" dirty="0" err="1">
                <a:solidFill>
                  <a:prstClr val="black"/>
                </a:solidFill>
                <a:latin typeface="Trebuchet MS" pitchFamily="34" charset="0"/>
              </a:rPr>
              <a:t>kognitif</a:t>
            </a:r>
            <a:r>
              <a:rPr lang="en-US" sz="2800" dirty="0">
                <a:solidFill>
                  <a:prstClr val="black"/>
                </a:solidFill>
                <a:latin typeface="Trebuchet MS" pitchFamily="34" charset="0"/>
              </a:rPr>
              <a:t> (</a:t>
            </a:r>
            <a:r>
              <a:rPr lang="en-US" sz="2800" dirty="0" err="1">
                <a:solidFill>
                  <a:prstClr val="black"/>
                </a:solidFill>
                <a:latin typeface="Trebuchet MS" pitchFamily="34" charset="0"/>
              </a:rPr>
              <a:t>dari</a:t>
            </a:r>
            <a:r>
              <a:rPr lang="en-US" sz="2800" dirty="0">
                <a:solidFill>
                  <a:prstClr val="black"/>
                </a:solidFill>
                <a:latin typeface="Trebuchet MS" pitchFamily="34" charset="0"/>
              </a:rPr>
              <a:t> </a:t>
            </a:r>
            <a:r>
              <a:rPr lang="en-US" sz="2800" dirty="0" err="1">
                <a:solidFill>
                  <a:prstClr val="black"/>
                </a:solidFill>
                <a:latin typeface="Trebuchet MS" pitchFamily="34" charset="0"/>
              </a:rPr>
              <a:t>ingatan</a:t>
            </a:r>
            <a:r>
              <a:rPr lang="en-US" sz="2800" dirty="0">
                <a:solidFill>
                  <a:prstClr val="black"/>
                </a:solidFill>
                <a:latin typeface="Trebuchet MS" pitchFamily="34" charset="0"/>
              </a:rPr>
              <a:t> </a:t>
            </a:r>
            <a:r>
              <a:rPr lang="en-US" sz="2800" dirty="0" err="1">
                <a:solidFill>
                  <a:prstClr val="black"/>
                </a:solidFill>
                <a:latin typeface="Trebuchet MS" pitchFamily="34" charset="0"/>
              </a:rPr>
              <a:t>sampai</a:t>
            </a:r>
            <a:r>
              <a:rPr lang="en-US" sz="2800" dirty="0">
                <a:solidFill>
                  <a:prstClr val="black"/>
                </a:solidFill>
                <a:latin typeface="Trebuchet MS" pitchFamily="34" charset="0"/>
              </a:rPr>
              <a:t> </a:t>
            </a:r>
            <a:r>
              <a:rPr lang="en-US" sz="2800" dirty="0" err="1">
                <a:solidFill>
                  <a:prstClr val="black"/>
                </a:solidFill>
                <a:latin typeface="Trebuchet MS" pitchFamily="34" charset="0"/>
              </a:rPr>
              <a:t>dengan</a:t>
            </a:r>
            <a:r>
              <a:rPr lang="en-US" sz="2800" dirty="0">
                <a:solidFill>
                  <a:prstClr val="black"/>
                </a:solidFill>
                <a:latin typeface="Trebuchet MS" pitchFamily="34" charset="0"/>
              </a:rPr>
              <a:t> </a:t>
            </a:r>
            <a:r>
              <a:rPr lang="en-US" sz="2800" dirty="0" err="1">
                <a:solidFill>
                  <a:prstClr val="black"/>
                </a:solidFill>
                <a:latin typeface="Trebuchet MS" pitchFamily="34" charset="0"/>
              </a:rPr>
              <a:t>kreasi</a:t>
            </a:r>
            <a:r>
              <a:rPr lang="en-US" sz="2800" dirty="0">
                <a:solidFill>
                  <a:prstClr val="black"/>
                </a:solidFill>
                <a:latin typeface="Trebuchet MS" pitchFamily="34" charset="0"/>
              </a:rPr>
              <a:t>).</a:t>
            </a:r>
          </a:p>
          <a:p>
            <a:pPr marL="457200" indent="-457200">
              <a:spcBef>
                <a:spcPts val="600"/>
              </a:spcBef>
              <a:buFont typeface="+mj-lt"/>
              <a:buAutoNum type="arabicPeriod"/>
            </a:pPr>
            <a:r>
              <a:rPr lang="id-ID" sz="2800" dirty="0">
                <a:solidFill>
                  <a:prstClr val="black"/>
                </a:solidFill>
                <a:latin typeface="Trebuchet MS" pitchFamily="34" charset="0"/>
              </a:rPr>
              <a:t>Dapat mencakup ruang lingkup materi yang luas.</a:t>
            </a:r>
          </a:p>
          <a:p>
            <a:pPr marL="457200" indent="-457200">
              <a:spcBef>
                <a:spcPts val="600"/>
              </a:spcBef>
              <a:buFont typeface="+mj-lt"/>
              <a:buAutoNum type="arabicPeriod"/>
            </a:pPr>
            <a:r>
              <a:rPr lang="en-US" sz="2800" dirty="0" err="1">
                <a:solidFill>
                  <a:prstClr val="black"/>
                </a:solidFill>
                <a:latin typeface="Trebuchet MS" pitchFamily="34" charset="0"/>
              </a:rPr>
              <a:t>Penskorannya</a:t>
            </a:r>
            <a:r>
              <a:rPr lang="en-US" sz="2800" dirty="0">
                <a:solidFill>
                  <a:prstClr val="black"/>
                </a:solidFill>
                <a:latin typeface="Trebuchet MS" pitchFamily="34" charset="0"/>
              </a:rPr>
              <a:t> </a:t>
            </a:r>
            <a:r>
              <a:rPr lang="en-US" sz="2800" dirty="0" err="1">
                <a:solidFill>
                  <a:prstClr val="black"/>
                </a:solidFill>
                <a:latin typeface="Trebuchet MS" pitchFamily="34" charset="0"/>
              </a:rPr>
              <a:t>mudah</a:t>
            </a:r>
            <a:r>
              <a:rPr lang="en-US" sz="2800" dirty="0">
                <a:solidFill>
                  <a:prstClr val="black"/>
                </a:solidFill>
                <a:latin typeface="Trebuchet MS" pitchFamily="34" charset="0"/>
              </a:rPr>
              <a:t>, </a:t>
            </a:r>
            <a:r>
              <a:rPr lang="en-US" sz="2800" dirty="0" err="1">
                <a:solidFill>
                  <a:prstClr val="black"/>
                </a:solidFill>
                <a:latin typeface="Trebuchet MS" pitchFamily="34" charset="0"/>
              </a:rPr>
              <a:t>cepat</a:t>
            </a:r>
            <a:r>
              <a:rPr lang="en-US" sz="2800" dirty="0">
                <a:solidFill>
                  <a:prstClr val="black"/>
                </a:solidFill>
                <a:latin typeface="Trebuchet MS" pitchFamily="34" charset="0"/>
              </a:rPr>
              <a:t>, </a:t>
            </a:r>
            <a:r>
              <a:rPr lang="id-ID" sz="2800" dirty="0">
                <a:solidFill>
                  <a:prstClr val="black"/>
                </a:solidFill>
                <a:latin typeface="Trebuchet MS" pitchFamily="34" charset="0"/>
              </a:rPr>
              <a:t>dan </a:t>
            </a:r>
            <a:r>
              <a:rPr lang="en-US" sz="2800" dirty="0" err="1">
                <a:solidFill>
                  <a:prstClr val="black"/>
                </a:solidFill>
                <a:latin typeface="Trebuchet MS" pitchFamily="34" charset="0"/>
              </a:rPr>
              <a:t>objektif</a:t>
            </a:r>
            <a:r>
              <a:rPr lang="id-ID" sz="2800" dirty="0">
                <a:solidFill>
                  <a:prstClr val="black"/>
                </a:solidFill>
                <a:latin typeface="Trebuchet MS" pitchFamily="34" charset="0"/>
              </a:rPr>
              <a:t>.</a:t>
            </a:r>
            <a:r>
              <a:rPr lang="en-US" sz="2800" dirty="0">
                <a:solidFill>
                  <a:prstClr val="black"/>
                </a:solidFill>
                <a:latin typeface="Trebuchet MS" pitchFamily="34" charset="0"/>
              </a:rPr>
              <a:t> </a:t>
            </a:r>
          </a:p>
          <a:p>
            <a:pPr marL="457200" indent="-457200">
              <a:spcBef>
                <a:spcPts val="600"/>
              </a:spcBef>
              <a:buFont typeface="+mj-lt"/>
              <a:buAutoNum type="arabicPeriod"/>
            </a:pPr>
            <a:r>
              <a:rPr lang="en-US" sz="2800" dirty="0" err="1">
                <a:solidFill>
                  <a:prstClr val="black"/>
                </a:solidFill>
                <a:latin typeface="Trebuchet MS" pitchFamily="34" charset="0"/>
              </a:rPr>
              <a:t>Bentuk</a:t>
            </a:r>
            <a:r>
              <a:rPr lang="en-US" sz="2800" dirty="0">
                <a:solidFill>
                  <a:prstClr val="black"/>
                </a:solidFill>
                <a:latin typeface="Trebuchet MS" pitchFamily="34" charset="0"/>
              </a:rPr>
              <a:t> </a:t>
            </a:r>
            <a:r>
              <a:rPr lang="id-ID" sz="2800" dirty="0">
                <a:solidFill>
                  <a:prstClr val="black"/>
                </a:solidFill>
                <a:latin typeface="Trebuchet MS" pitchFamily="34" charset="0"/>
              </a:rPr>
              <a:t>soal PG</a:t>
            </a:r>
            <a:r>
              <a:rPr lang="en-US" sz="2800" dirty="0">
                <a:solidFill>
                  <a:prstClr val="black"/>
                </a:solidFill>
                <a:latin typeface="Trebuchet MS" pitchFamily="34" charset="0"/>
              </a:rPr>
              <a:t> </a:t>
            </a:r>
            <a:r>
              <a:rPr lang="en-US" sz="2800" dirty="0" err="1">
                <a:solidFill>
                  <a:prstClr val="black"/>
                </a:solidFill>
                <a:latin typeface="Trebuchet MS" pitchFamily="34" charset="0"/>
              </a:rPr>
              <a:t>sangat</a:t>
            </a:r>
            <a:r>
              <a:rPr lang="en-US" sz="2800" dirty="0">
                <a:solidFill>
                  <a:prstClr val="black"/>
                </a:solidFill>
                <a:latin typeface="Trebuchet MS" pitchFamily="34" charset="0"/>
              </a:rPr>
              <a:t> </a:t>
            </a:r>
            <a:r>
              <a:rPr lang="en-US" sz="2800" dirty="0" err="1">
                <a:solidFill>
                  <a:prstClr val="black"/>
                </a:solidFill>
                <a:latin typeface="Trebuchet MS" pitchFamily="34" charset="0"/>
              </a:rPr>
              <a:t>tepat</a:t>
            </a:r>
            <a:r>
              <a:rPr lang="en-US" sz="2800" dirty="0">
                <a:solidFill>
                  <a:prstClr val="black"/>
                </a:solidFill>
                <a:latin typeface="Trebuchet MS" pitchFamily="34" charset="0"/>
              </a:rPr>
              <a:t> </a:t>
            </a:r>
            <a:r>
              <a:rPr lang="en-US" sz="2800" dirty="0" err="1">
                <a:solidFill>
                  <a:prstClr val="black"/>
                </a:solidFill>
                <a:latin typeface="Trebuchet MS" pitchFamily="34" charset="0"/>
              </a:rPr>
              <a:t>untuk</a:t>
            </a:r>
            <a:r>
              <a:rPr lang="en-US" sz="2800" dirty="0">
                <a:solidFill>
                  <a:prstClr val="black"/>
                </a:solidFill>
                <a:latin typeface="Trebuchet MS" pitchFamily="34" charset="0"/>
              </a:rPr>
              <a:t> </a:t>
            </a:r>
            <a:r>
              <a:rPr lang="en-US" sz="2800" dirty="0" err="1">
                <a:solidFill>
                  <a:prstClr val="black"/>
                </a:solidFill>
                <a:latin typeface="Trebuchet MS" pitchFamily="34" charset="0"/>
              </a:rPr>
              <a:t>ujian</a:t>
            </a:r>
            <a:r>
              <a:rPr lang="en-US" sz="2800" dirty="0">
                <a:solidFill>
                  <a:prstClr val="black"/>
                </a:solidFill>
                <a:latin typeface="Trebuchet MS" pitchFamily="34" charset="0"/>
              </a:rPr>
              <a:t> yang </a:t>
            </a:r>
            <a:r>
              <a:rPr lang="en-US" sz="2800" dirty="0" err="1">
                <a:solidFill>
                  <a:prstClr val="black"/>
                </a:solidFill>
                <a:latin typeface="Trebuchet MS" pitchFamily="34" charset="0"/>
              </a:rPr>
              <a:t>pesertanya</a:t>
            </a:r>
            <a:r>
              <a:rPr lang="en-US" sz="2800" dirty="0">
                <a:solidFill>
                  <a:prstClr val="black"/>
                </a:solidFill>
                <a:latin typeface="Trebuchet MS" pitchFamily="34" charset="0"/>
              </a:rPr>
              <a:t> </a:t>
            </a:r>
            <a:r>
              <a:rPr lang="en-US" sz="2800" dirty="0" err="1">
                <a:solidFill>
                  <a:prstClr val="black"/>
                </a:solidFill>
                <a:latin typeface="Trebuchet MS" pitchFamily="34" charset="0"/>
              </a:rPr>
              <a:t>banyak</a:t>
            </a:r>
            <a:r>
              <a:rPr lang="en-US" sz="2800" dirty="0">
                <a:solidFill>
                  <a:prstClr val="black"/>
                </a:solidFill>
                <a:latin typeface="Trebuchet MS" pitchFamily="34" charset="0"/>
              </a:rPr>
              <a:t> </a:t>
            </a:r>
            <a:r>
              <a:rPr lang="en-US" sz="2800" dirty="0" err="1">
                <a:solidFill>
                  <a:prstClr val="black"/>
                </a:solidFill>
                <a:latin typeface="Trebuchet MS" pitchFamily="34" charset="0"/>
              </a:rPr>
              <a:t>atau</a:t>
            </a:r>
            <a:r>
              <a:rPr lang="en-US" sz="2800" dirty="0">
                <a:solidFill>
                  <a:prstClr val="black"/>
                </a:solidFill>
                <a:latin typeface="Trebuchet MS" pitchFamily="34" charset="0"/>
              </a:rPr>
              <a:t> </a:t>
            </a:r>
            <a:r>
              <a:rPr lang="en-US" sz="2800" dirty="0" err="1">
                <a:solidFill>
                  <a:prstClr val="black"/>
                </a:solidFill>
                <a:latin typeface="Trebuchet MS" pitchFamily="34" charset="0"/>
              </a:rPr>
              <a:t>sifatnya</a:t>
            </a:r>
            <a:r>
              <a:rPr lang="en-US" sz="2800" dirty="0">
                <a:solidFill>
                  <a:prstClr val="black"/>
                </a:solidFill>
                <a:latin typeface="Trebuchet MS" pitchFamily="34" charset="0"/>
              </a:rPr>
              <a:t> </a:t>
            </a:r>
            <a:r>
              <a:rPr lang="en-US" sz="2800" dirty="0" err="1">
                <a:solidFill>
                  <a:prstClr val="black"/>
                </a:solidFill>
                <a:latin typeface="Trebuchet MS" pitchFamily="34" charset="0"/>
              </a:rPr>
              <a:t>massal</a:t>
            </a:r>
            <a:r>
              <a:rPr lang="en-US" sz="2800" dirty="0">
                <a:solidFill>
                  <a:prstClr val="black"/>
                </a:solidFill>
                <a:latin typeface="Trebuchet MS" pitchFamily="34" charset="0"/>
              </a:rPr>
              <a:t>, </a:t>
            </a:r>
            <a:r>
              <a:rPr lang="en-US" sz="2800" dirty="0" err="1">
                <a:solidFill>
                  <a:prstClr val="black"/>
                </a:solidFill>
                <a:latin typeface="Trebuchet MS" pitchFamily="34" charset="0"/>
              </a:rPr>
              <a:t>dan</a:t>
            </a:r>
            <a:r>
              <a:rPr lang="en-US" sz="2800" dirty="0">
                <a:solidFill>
                  <a:prstClr val="black"/>
                </a:solidFill>
                <a:latin typeface="Trebuchet MS" pitchFamily="34" charset="0"/>
              </a:rPr>
              <a:t> </a:t>
            </a:r>
            <a:r>
              <a:rPr lang="en-US" sz="2800" dirty="0" err="1">
                <a:solidFill>
                  <a:prstClr val="black"/>
                </a:solidFill>
                <a:latin typeface="Trebuchet MS" pitchFamily="34" charset="0"/>
              </a:rPr>
              <a:t>hasilnya</a:t>
            </a:r>
            <a:r>
              <a:rPr lang="en-US" sz="2800" dirty="0">
                <a:solidFill>
                  <a:prstClr val="black"/>
                </a:solidFill>
                <a:latin typeface="Trebuchet MS" pitchFamily="34" charset="0"/>
              </a:rPr>
              <a:t> </a:t>
            </a:r>
            <a:r>
              <a:rPr lang="en-US" sz="2800" dirty="0" err="1">
                <a:solidFill>
                  <a:prstClr val="black"/>
                </a:solidFill>
                <a:latin typeface="Trebuchet MS" pitchFamily="34" charset="0"/>
              </a:rPr>
              <a:t>harus</a:t>
            </a:r>
            <a:r>
              <a:rPr lang="en-US" sz="2800" dirty="0">
                <a:solidFill>
                  <a:prstClr val="black"/>
                </a:solidFill>
                <a:latin typeface="Trebuchet MS" pitchFamily="34" charset="0"/>
              </a:rPr>
              <a:t> </a:t>
            </a:r>
            <a:r>
              <a:rPr lang="en-US" sz="2800" dirty="0" err="1">
                <a:solidFill>
                  <a:prstClr val="black"/>
                </a:solidFill>
                <a:latin typeface="Trebuchet MS" pitchFamily="34" charset="0"/>
              </a:rPr>
              <a:t>segera</a:t>
            </a:r>
            <a:r>
              <a:rPr lang="en-US" sz="2800" dirty="0">
                <a:solidFill>
                  <a:prstClr val="black"/>
                </a:solidFill>
                <a:latin typeface="Trebuchet MS" pitchFamily="34" charset="0"/>
              </a:rPr>
              <a:t> </a:t>
            </a:r>
            <a:r>
              <a:rPr lang="en-US" sz="2800" dirty="0" err="1">
                <a:solidFill>
                  <a:prstClr val="black"/>
                </a:solidFill>
                <a:latin typeface="Trebuchet MS" pitchFamily="34" charset="0"/>
              </a:rPr>
              <a:t>diumumkan</a:t>
            </a:r>
            <a:r>
              <a:rPr lang="en-US" sz="2800" dirty="0">
                <a:solidFill>
                  <a:prstClr val="black"/>
                </a:solidFill>
                <a:latin typeface="Trebuchet MS" pitchFamily="34" charset="0"/>
              </a:rPr>
              <a:t>, </a:t>
            </a:r>
            <a:r>
              <a:rPr lang="en-US" sz="2800" dirty="0" err="1">
                <a:solidFill>
                  <a:prstClr val="black"/>
                </a:solidFill>
                <a:latin typeface="Trebuchet MS" pitchFamily="34" charset="0"/>
              </a:rPr>
              <a:t>seperti</a:t>
            </a:r>
            <a:r>
              <a:rPr lang="en-US" sz="2800" dirty="0">
                <a:solidFill>
                  <a:prstClr val="black"/>
                </a:solidFill>
                <a:latin typeface="Trebuchet MS" pitchFamily="34" charset="0"/>
              </a:rPr>
              <a:t> </a:t>
            </a:r>
            <a:r>
              <a:rPr lang="en-US" sz="2800" dirty="0" err="1">
                <a:solidFill>
                  <a:prstClr val="black"/>
                </a:solidFill>
                <a:latin typeface="Trebuchet MS" pitchFamily="34" charset="0"/>
              </a:rPr>
              <a:t>Ujian</a:t>
            </a:r>
            <a:r>
              <a:rPr lang="en-US" sz="2800" dirty="0">
                <a:solidFill>
                  <a:prstClr val="black"/>
                </a:solidFill>
                <a:latin typeface="Trebuchet MS" pitchFamily="34" charset="0"/>
              </a:rPr>
              <a:t> </a:t>
            </a:r>
            <a:r>
              <a:rPr lang="en-US" sz="2800" dirty="0" err="1">
                <a:solidFill>
                  <a:prstClr val="black"/>
                </a:solidFill>
                <a:latin typeface="Trebuchet MS" pitchFamily="34" charset="0"/>
              </a:rPr>
              <a:t>Sekolah</a:t>
            </a:r>
            <a:r>
              <a:rPr lang="en-US" sz="2800" dirty="0">
                <a:solidFill>
                  <a:prstClr val="black"/>
                </a:solidFill>
                <a:latin typeface="Trebuchet MS" pitchFamily="34" charset="0"/>
              </a:rPr>
              <a:t> </a:t>
            </a:r>
            <a:r>
              <a:rPr lang="en-US" sz="2800" dirty="0" err="1">
                <a:solidFill>
                  <a:prstClr val="black"/>
                </a:solidFill>
                <a:latin typeface="Trebuchet MS" pitchFamily="34" charset="0"/>
              </a:rPr>
              <a:t>dan</a:t>
            </a:r>
            <a:r>
              <a:rPr lang="en-US" sz="2800" dirty="0">
                <a:solidFill>
                  <a:prstClr val="black"/>
                </a:solidFill>
                <a:latin typeface="Trebuchet MS" pitchFamily="34" charset="0"/>
              </a:rPr>
              <a:t> </a:t>
            </a:r>
            <a:r>
              <a:rPr lang="en-US" sz="2800" dirty="0" err="1">
                <a:solidFill>
                  <a:prstClr val="black"/>
                </a:solidFill>
                <a:latin typeface="Trebuchet MS" pitchFamily="34" charset="0"/>
              </a:rPr>
              <a:t>Ujian</a:t>
            </a:r>
            <a:r>
              <a:rPr lang="en-US" sz="2800" dirty="0">
                <a:solidFill>
                  <a:prstClr val="black"/>
                </a:solidFill>
                <a:latin typeface="Trebuchet MS" pitchFamily="34" charset="0"/>
              </a:rPr>
              <a:t> </a:t>
            </a:r>
            <a:r>
              <a:rPr lang="en-US" sz="2800" dirty="0" err="1">
                <a:solidFill>
                  <a:prstClr val="black"/>
                </a:solidFill>
                <a:latin typeface="Trebuchet MS" pitchFamily="34" charset="0"/>
              </a:rPr>
              <a:t>Nasional</a:t>
            </a:r>
            <a:r>
              <a:rPr lang="en-US" sz="2800" dirty="0">
                <a:solidFill>
                  <a:prstClr val="black"/>
                </a:solidFill>
                <a:latin typeface="Trebuchet MS" pitchFamily="34" charset="0"/>
              </a:rPr>
              <a:t>.</a:t>
            </a:r>
          </a:p>
        </p:txBody>
      </p:sp>
    </p:spTree>
    <p:extLst>
      <p:ext uri="{BB962C8B-B14F-4D97-AF65-F5344CB8AC3E}">
        <p14:creationId xmlns:p14="http://schemas.microsoft.com/office/powerpoint/2010/main" val="145033760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p:cNvSpPr txBox="1"/>
          <p:nvPr/>
        </p:nvSpPr>
        <p:spPr>
          <a:xfrm>
            <a:off x="389064" y="1628800"/>
            <a:ext cx="7593489" cy="461665"/>
          </a:xfrm>
          <a:prstGeom prst="rect">
            <a:avLst/>
          </a:prstGeom>
          <a:noFill/>
        </p:spPr>
        <p:txBody>
          <a:bodyPr wrap="none" rtlCol="0">
            <a:spAutoFit/>
          </a:bodyPr>
          <a:lstStyle/>
          <a:p>
            <a:r>
              <a:rPr lang="id-ID" sz="2400" dirty="0">
                <a:solidFill>
                  <a:prstClr val="black"/>
                </a:solidFill>
              </a:rPr>
              <a:t>Perhatikan data uji pH beberapa larutan</a:t>
            </a:r>
            <a:r>
              <a:rPr lang="en-US" sz="2400" dirty="0">
                <a:solidFill>
                  <a:prstClr val="black"/>
                </a:solidFill>
              </a:rPr>
              <a:t> </a:t>
            </a:r>
            <a:r>
              <a:rPr lang="en-US" sz="2400" dirty="0" err="1">
                <a:solidFill>
                  <a:prstClr val="black"/>
                </a:solidFill>
              </a:rPr>
              <a:t>pada</a:t>
            </a:r>
            <a:r>
              <a:rPr lang="en-US" sz="2400" dirty="0">
                <a:solidFill>
                  <a:prstClr val="black"/>
                </a:solidFill>
              </a:rPr>
              <a:t> </a:t>
            </a:r>
            <a:r>
              <a:rPr lang="en-US" sz="2400" dirty="0" err="1">
                <a:solidFill>
                  <a:prstClr val="black"/>
                </a:solidFill>
              </a:rPr>
              <a:t>tabel</a:t>
            </a:r>
            <a:r>
              <a:rPr lang="en-US" sz="2400" dirty="0">
                <a:solidFill>
                  <a:prstClr val="black"/>
                </a:solidFill>
              </a:rPr>
              <a:t> </a:t>
            </a:r>
            <a:r>
              <a:rPr lang="en-US" sz="2400" dirty="0" err="1">
                <a:solidFill>
                  <a:prstClr val="black"/>
                </a:solidFill>
              </a:rPr>
              <a:t>berikut</a:t>
            </a:r>
            <a:r>
              <a:rPr lang="en-US" sz="2400" dirty="0">
                <a:solidFill>
                  <a:prstClr val="black"/>
                </a:solidFill>
              </a:rPr>
              <a:t>.</a:t>
            </a:r>
          </a:p>
        </p:txBody>
      </p:sp>
      <p:graphicFrame>
        <p:nvGraphicFramePr>
          <p:cNvPr id="12" name="Table 11"/>
          <p:cNvGraphicFramePr>
            <a:graphicFrameLocks noGrp="1"/>
          </p:cNvGraphicFramePr>
          <p:nvPr>
            <p:extLst>
              <p:ext uri="{D42A27DB-BD31-4B8C-83A1-F6EECF244321}">
                <p14:modId xmlns:p14="http://schemas.microsoft.com/office/powerpoint/2010/main" val="3561879576"/>
              </p:ext>
            </p:extLst>
          </p:nvPr>
        </p:nvGraphicFramePr>
        <p:xfrm>
          <a:off x="513164" y="2060848"/>
          <a:ext cx="7155180" cy="2771461"/>
        </p:xfrm>
        <a:graphic>
          <a:graphicData uri="http://schemas.openxmlformats.org/drawingml/2006/table">
            <a:tbl>
              <a:tblPr/>
              <a:tblGrid>
                <a:gridCol w="1788795">
                  <a:extLst>
                    <a:ext uri="{9D8B030D-6E8A-4147-A177-3AD203B41FA5}">
                      <a16:colId xmlns:a16="http://schemas.microsoft.com/office/drawing/2014/main" val="20000"/>
                    </a:ext>
                  </a:extLst>
                </a:gridCol>
                <a:gridCol w="1788795">
                  <a:extLst>
                    <a:ext uri="{9D8B030D-6E8A-4147-A177-3AD203B41FA5}">
                      <a16:colId xmlns:a16="http://schemas.microsoft.com/office/drawing/2014/main" val="20001"/>
                    </a:ext>
                  </a:extLst>
                </a:gridCol>
                <a:gridCol w="1788795">
                  <a:extLst>
                    <a:ext uri="{9D8B030D-6E8A-4147-A177-3AD203B41FA5}">
                      <a16:colId xmlns:a16="http://schemas.microsoft.com/office/drawing/2014/main" val="20002"/>
                    </a:ext>
                  </a:extLst>
                </a:gridCol>
                <a:gridCol w="1788795">
                  <a:extLst>
                    <a:ext uri="{9D8B030D-6E8A-4147-A177-3AD203B41FA5}">
                      <a16:colId xmlns:a16="http://schemas.microsoft.com/office/drawing/2014/main" val="20003"/>
                    </a:ext>
                  </a:extLst>
                </a:gridCol>
              </a:tblGrid>
              <a:tr h="237907">
                <a:tc rowSpan="2">
                  <a:txBody>
                    <a:bodyPr/>
                    <a:lstStyle/>
                    <a:p>
                      <a:pPr marL="0" marR="0" algn="ctr">
                        <a:lnSpc>
                          <a:spcPct val="115000"/>
                        </a:lnSpc>
                        <a:spcBef>
                          <a:spcPts val="0"/>
                        </a:spcBef>
                        <a:spcAft>
                          <a:spcPts val="0"/>
                        </a:spcAft>
                      </a:pPr>
                      <a:r>
                        <a:rPr lang="en-US" sz="2400" dirty="0" err="1">
                          <a:solidFill>
                            <a:srgbClr val="000000"/>
                          </a:solidFill>
                          <a:latin typeface="+mj-lt"/>
                          <a:ea typeface="Calibri"/>
                          <a:cs typeface="Times New Roman"/>
                        </a:rPr>
                        <a:t>Larutan</a:t>
                      </a:r>
                      <a:endParaRPr lang="en-US" sz="2400" dirty="0">
                        <a:latin typeface="+mj-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marL="0" marR="0" algn="ctr">
                        <a:lnSpc>
                          <a:spcPct val="115000"/>
                        </a:lnSpc>
                        <a:spcBef>
                          <a:spcPts val="0"/>
                        </a:spcBef>
                        <a:spcAft>
                          <a:spcPts val="0"/>
                        </a:spcAft>
                      </a:pPr>
                      <a:r>
                        <a:rPr lang="en-US" sz="2400" dirty="0">
                          <a:solidFill>
                            <a:srgbClr val="000000"/>
                          </a:solidFill>
                          <a:latin typeface="+mj-lt"/>
                          <a:ea typeface="Calibri"/>
                          <a:cs typeface="Times New Roman"/>
                        </a:rPr>
                        <a:t>pH </a:t>
                      </a:r>
                      <a:r>
                        <a:rPr lang="en-US" sz="2400" dirty="0" err="1">
                          <a:solidFill>
                            <a:srgbClr val="000000"/>
                          </a:solidFill>
                          <a:latin typeface="+mj-lt"/>
                          <a:ea typeface="Calibri"/>
                          <a:cs typeface="Times New Roman"/>
                        </a:rPr>
                        <a:t>Awal</a:t>
                      </a:r>
                      <a:endParaRPr lang="en-US" sz="2400" dirty="0">
                        <a:latin typeface="+mj-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marR="0" algn="ctr">
                        <a:lnSpc>
                          <a:spcPct val="115000"/>
                        </a:lnSpc>
                        <a:spcBef>
                          <a:spcPts val="0"/>
                        </a:spcBef>
                        <a:spcAft>
                          <a:spcPts val="0"/>
                        </a:spcAft>
                      </a:pPr>
                      <a:r>
                        <a:rPr lang="en-US" sz="2400" dirty="0">
                          <a:solidFill>
                            <a:srgbClr val="000000"/>
                          </a:solidFill>
                          <a:latin typeface="+mj-lt"/>
                          <a:ea typeface="Calibri"/>
                          <a:cs typeface="Times New Roman"/>
                        </a:rPr>
                        <a:t>pH </a:t>
                      </a:r>
                      <a:r>
                        <a:rPr lang="en-US" sz="2400" dirty="0" err="1">
                          <a:solidFill>
                            <a:srgbClr val="000000"/>
                          </a:solidFill>
                          <a:latin typeface="+mj-lt"/>
                          <a:ea typeface="Calibri"/>
                          <a:cs typeface="Times New Roman"/>
                        </a:rPr>
                        <a:t>Setelah</a:t>
                      </a:r>
                      <a:r>
                        <a:rPr lang="en-US" sz="2400" dirty="0">
                          <a:solidFill>
                            <a:srgbClr val="000000"/>
                          </a:solidFill>
                          <a:latin typeface="+mj-lt"/>
                          <a:ea typeface="Calibri"/>
                          <a:cs typeface="Times New Roman"/>
                        </a:rPr>
                        <a:t> </a:t>
                      </a:r>
                      <a:r>
                        <a:rPr lang="en-US" sz="2400" dirty="0" err="1">
                          <a:solidFill>
                            <a:srgbClr val="000000"/>
                          </a:solidFill>
                          <a:latin typeface="+mj-lt"/>
                          <a:ea typeface="Calibri"/>
                          <a:cs typeface="Times New Roman"/>
                        </a:rPr>
                        <a:t>Penambahan</a:t>
                      </a:r>
                      <a:endParaRPr lang="en-US" sz="2400" dirty="0">
                        <a:latin typeface="+mj-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extLst>
                  <a:ext uri="{0D108BD9-81ED-4DB2-BD59-A6C34878D82A}">
                    <a16:rowId xmlns:a16="http://schemas.microsoft.com/office/drawing/2014/main" val="10000"/>
                  </a:ext>
                </a:extLst>
              </a:tr>
              <a:tr h="237907">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2400">
                          <a:solidFill>
                            <a:srgbClr val="000000"/>
                          </a:solidFill>
                          <a:latin typeface="+mj-lt"/>
                          <a:ea typeface="Calibri"/>
                          <a:cs typeface="Times New Roman"/>
                        </a:rPr>
                        <a:t>Sedikit Asam</a:t>
                      </a:r>
                      <a:endParaRPr lang="en-US" sz="2400">
                        <a:latin typeface="+mj-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400">
                          <a:solidFill>
                            <a:srgbClr val="000000"/>
                          </a:solidFill>
                          <a:latin typeface="+mj-lt"/>
                          <a:ea typeface="Calibri"/>
                          <a:cs typeface="Times New Roman"/>
                        </a:rPr>
                        <a:t>Sedikit Basa</a:t>
                      </a:r>
                      <a:endParaRPr lang="en-US" sz="2400">
                        <a:latin typeface="+mj-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237907">
                <a:tc>
                  <a:txBody>
                    <a:bodyPr/>
                    <a:lstStyle/>
                    <a:p>
                      <a:pPr marL="0" marR="0" algn="ctr">
                        <a:lnSpc>
                          <a:spcPct val="115000"/>
                        </a:lnSpc>
                        <a:spcBef>
                          <a:spcPts val="0"/>
                        </a:spcBef>
                        <a:spcAft>
                          <a:spcPts val="0"/>
                        </a:spcAft>
                      </a:pPr>
                      <a:r>
                        <a:rPr lang="en-US" sz="2400">
                          <a:solidFill>
                            <a:srgbClr val="000000"/>
                          </a:solidFill>
                          <a:latin typeface="+mj-lt"/>
                          <a:ea typeface="Calibri"/>
                          <a:cs typeface="Times New Roman"/>
                        </a:rPr>
                        <a:t>P</a:t>
                      </a:r>
                      <a:endParaRPr lang="en-US" sz="2400">
                        <a:latin typeface="+mj-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400" dirty="0">
                          <a:solidFill>
                            <a:srgbClr val="000000"/>
                          </a:solidFill>
                          <a:latin typeface="+mj-lt"/>
                          <a:ea typeface="Calibri"/>
                          <a:cs typeface="Times New Roman"/>
                        </a:rPr>
                        <a:t>3,0</a:t>
                      </a:r>
                      <a:endParaRPr lang="en-US" sz="2400" dirty="0">
                        <a:latin typeface="+mj-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400">
                          <a:solidFill>
                            <a:srgbClr val="000000"/>
                          </a:solidFill>
                          <a:latin typeface="+mj-lt"/>
                          <a:ea typeface="Calibri"/>
                          <a:cs typeface="Times New Roman"/>
                        </a:rPr>
                        <a:t>1,0</a:t>
                      </a:r>
                      <a:endParaRPr lang="en-US" sz="2400">
                        <a:latin typeface="+mj-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400">
                          <a:solidFill>
                            <a:srgbClr val="000000"/>
                          </a:solidFill>
                          <a:latin typeface="+mj-lt"/>
                          <a:ea typeface="Calibri"/>
                          <a:cs typeface="Times New Roman"/>
                        </a:rPr>
                        <a:t>4,0</a:t>
                      </a:r>
                      <a:endParaRPr lang="en-US" sz="2400">
                        <a:latin typeface="+mj-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237907">
                <a:tc>
                  <a:txBody>
                    <a:bodyPr/>
                    <a:lstStyle/>
                    <a:p>
                      <a:pPr marL="0" marR="0" algn="ctr">
                        <a:lnSpc>
                          <a:spcPct val="115000"/>
                        </a:lnSpc>
                        <a:spcBef>
                          <a:spcPts val="0"/>
                        </a:spcBef>
                        <a:spcAft>
                          <a:spcPts val="0"/>
                        </a:spcAft>
                      </a:pPr>
                      <a:r>
                        <a:rPr lang="en-US" sz="2400">
                          <a:solidFill>
                            <a:srgbClr val="000000"/>
                          </a:solidFill>
                          <a:latin typeface="+mj-lt"/>
                          <a:ea typeface="Calibri"/>
                          <a:cs typeface="Times New Roman"/>
                        </a:rPr>
                        <a:t>Q</a:t>
                      </a:r>
                      <a:endParaRPr lang="en-US" sz="2400">
                        <a:latin typeface="+mj-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400" dirty="0">
                          <a:solidFill>
                            <a:srgbClr val="000000"/>
                          </a:solidFill>
                          <a:latin typeface="+mj-lt"/>
                          <a:ea typeface="Calibri"/>
                          <a:cs typeface="Times New Roman"/>
                        </a:rPr>
                        <a:t>5,0</a:t>
                      </a:r>
                      <a:endParaRPr lang="en-US" sz="2400" dirty="0">
                        <a:latin typeface="+mj-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400" dirty="0">
                          <a:solidFill>
                            <a:srgbClr val="000000"/>
                          </a:solidFill>
                          <a:latin typeface="+mj-lt"/>
                          <a:ea typeface="Calibri"/>
                          <a:cs typeface="Times New Roman"/>
                        </a:rPr>
                        <a:t>4,9</a:t>
                      </a:r>
                      <a:endParaRPr lang="en-US" sz="2400" dirty="0">
                        <a:latin typeface="+mj-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400">
                          <a:solidFill>
                            <a:srgbClr val="000000"/>
                          </a:solidFill>
                          <a:latin typeface="+mj-lt"/>
                          <a:ea typeface="Calibri"/>
                          <a:cs typeface="Times New Roman"/>
                        </a:rPr>
                        <a:t>5,1</a:t>
                      </a:r>
                      <a:endParaRPr lang="en-US" sz="2400">
                        <a:latin typeface="+mj-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237907">
                <a:tc>
                  <a:txBody>
                    <a:bodyPr/>
                    <a:lstStyle/>
                    <a:p>
                      <a:pPr marL="0" marR="0" algn="ctr">
                        <a:lnSpc>
                          <a:spcPct val="115000"/>
                        </a:lnSpc>
                        <a:spcBef>
                          <a:spcPts val="0"/>
                        </a:spcBef>
                        <a:spcAft>
                          <a:spcPts val="0"/>
                        </a:spcAft>
                      </a:pPr>
                      <a:r>
                        <a:rPr lang="en-US" sz="2400" dirty="0">
                          <a:solidFill>
                            <a:srgbClr val="000000"/>
                          </a:solidFill>
                          <a:latin typeface="+mj-lt"/>
                          <a:ea typeface="Calibri"/>
                          <a:cs typeface="Times New Roman"/>
                        </a:rPr>
                        <a:t>R</a:t>
                      </a:r>
                      <a:endParaRPr lang="en-US" sz="2400" dirty="0">
                        <a:latin typeface="+mj-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400" dirty="0">
                          <a:solidFill>
                            <a:srgbClr val="000000"/>
                          </a:solidFill>
                          <a:latin typeface="+mj-lt"/>
                          <a:ea typeface="Calibri"/>
                          <a:cs typeface="Times New Roman"/>
                        </a:rPr>
                        <a:t>8.0</a:t>
                      </a:r>
                      <a:endParaRPr lang="en-US" sz="2400" dirty="0">
                        <a:latin typeface="+mj-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400">
                          <a:solidFill>
                            <a:srgbClr val="000000"/>
                          </a:solidFill>
                          <a:latin typeface="+mj-lt"/>
                          <a:ea typeface="Calibri"/>
                          <a:cs typeface="Times New Roman"/>
                        </a:rPr>
                        <a:t>7,9</a:t>
                      </a:r>
                      <a:endParaRPr lang="en-US" sz="2400">
                        <a:latin typeface="+mj-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400">
                          <a:solidFill>
                            <a:srgbClr val="000000"/>
                          </a:solidFill>
                          <a:latin typeface="+mj-lt"/>
                          <a:ea typeface="Calibri"/>
                          <a:cs typeface="Times New Roman"/>
                        </a:rPr>
                        <a:t>8,1</a:t>
                      </a:r>
                      <a:endParaRPr lang="en-US" sz="2400">
                        <a:latin typeface="+mj-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237907">
                <a:tc>
                  <a:txBody>
                    <a:bodyPr/>
                    <a:lstStyle/>
                    <a:p>
                      <a:pPr marL="0" marR="0" algn="ctr">
                        <a:lnSpc>
                          <a:spcPct val="115000"/>
                        </a:lnSpc>
                        <a:spcBef>
                          <a:spcPts val="0"/>
                        </a:spcBef>
                        <a:spcAft>
                          <a:spcPts val="0"/>
                        </a:spcAft>
                      </a:pPr>
                      <a:r>
                        <a:rPr lang="en-US" sz="2400">
                          <a:solidFill>
                            <a:srgbClr val="000000"/>
                          </a:solidFill>
                          <a:latin typeface="+mj-lt"/>
                          <a:ea typeface="Calibri"/>
                          <a:cs typeface="Times New Roman"/>
                        </a:rPr>
                        <a:t>S</a:t>
                      </a:r>
                      <a:endParaRPr lang="en-US" sz="2400">
                        <a:latin typeface="+mj-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400" dirty="0">
                          <a:solidFill>
                            <a:srgbClr val="000000"/>
                          </a:solidFill>
                          <a:latin typeface="+mj-lt"/>
                          <a:ea typeface="Calibri"/>
                          <a:cs typeface="Times New Roman"/>
                        </a:rPr>
                        <a:t>9,0</a:t>
                      </a:r>
                      <a:endParaRPr lang="en-US" sz="2400" dirty="0">
                        <a:latin typeface="+mj-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400" dirty="0">
                          <a:solidFill>
                            <a:srgbClr val="000000"/>
                          </a:solidFill>
                          <a:latin typeface="+mj-lt"/>
                          <a:ea typeface="Calibri"/>
                          <a:cs typeface="Times New Roman"/>
                        </a:rPr>
                        <a:t>8,5</a:t>
                      </a:r>
                      <a:endParaRPr lang="en-US" sz="2400" dirty="0">
                        <a:latin typeface="+mj-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400" dirty="0">
                          <a:solidFill>
                            <a:srgbClr val="000000"/>
                          </a:solidFill>
                          <a:latin typeface="+mj-lt"/>
                          <a:ea typeface="Calibri"/>
                          <a:cs typeface="Times New Roman"/>
                        </a:rPr>
                        <a:t>10,5</a:t>
                      </a:r>
                      <a:endParaRPr lang="en-US" sz="2400" dirty="0">
                        <a:latin typeface="+mj-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237907">
                <a:tc>
                  <a:txBody>
                    <a:bodyPr/>
                    <a:lstStyle/>
                    <a:p>
                      <a:pPr marL="0" marR="0" algn="ctr">
                        <a:lnSpc>
                          <a:spcPct val="115000"/>
                        </a:lnSpc>
                        <a:spcBef>
                          <a:spcPts val="0"/>
                        </a:spcBef>
                        <a:spcAft>
                          <a:spcPts val="0"/>
                        </a:spcAft>
                      </a:pPr>
                      <a:r>
                        <a:rPr lang="en-US" sz="2400">
                          <a:solidFill>
                            <a:srgbClr val="000000"/>
                          </a:solidFill>
                          <a:latin typeface="+mj-lt"/>
                          <a:ea typeface="Calibri"/>
                          <a:cs typeface="Times New Roman"/>
                        </a:rPr>
                        <a:t>T</a:t>
                      </a:r>
                      <a:endParaRPr lang="en-US" sz="2400">
                        <a:latin typeface="+mj-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400" dirty="0">
                          <a:solidFill>
                            <a:srgbClr val="000000"/>
                          </a:solidFill>
                          <a:latin typeface="+mj-lt"/>
                          <a:ea typeface="Calibri"/>
                          <a:cs typeface="Times New Roman"/>
                        </a:rPr>
                        <a:t>10,0</a:t>
                      </a:r>
                      <a:endParaRPr lang="en-US" sz="2400" dirty="0">
                        <a:latin typeface="+mj-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400" dirty="0">
                          <a:solidFill>
                            <a:srgbClr val="000000"/>
                          </a:solidFill>
                          <a:latin typeface="+mj-lt"/>
                          <a:ea typeface="Calibri"/>
                          <a:cs typeface="Times New Roman"/>
                        </a:rPr>
                        <a:t>8,5</a:t>
                      </a:r>
                      <a:endParaRPr lang="en-US" sz="2400" dirty="0">
                        <a:latin typeface="+mj-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400" dirty="0">
                          <a:solidFill>
                            <a:srgbClr val="000000"/>
                          </a:solidFill>
                          <a:latin typeface="+mj-lt"/>
                          <a:ea typeface="Calibri"/>
                          <a:cs typeface="Times New Roman"/>
                        </a:rPr>
                        <a:t>11,0</a:t>
                      </a:r>
                      <a:endParaRPr lang="en-US" sz="2400" dirty="0">
                        <a:latin typeface="+mj-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sp>
        <p:nvSpPr>
          <p:cNvPr id="14" name="TextBox 13"/>
          <p:cNvSpPr txBox="1"/>
          <p:nvPr/>
        </p:nvSpPr>
        <p:spPr>
          <a:xfrm>
            <a:off x="453008" y="5017239"/>
            <a:ext cx="7287344" cy="1508105"/>
          </a:xfrm>
          <a:prstGeom prst="rect">
            <a:avLst/>
          </a:prstGeom>
          <a:noFill/>
        </p:spPr>
        <p:txBody>
          <a:bodyPr wrap="square" rtlCol="0">
            <a:spAutoFit/>
          </a:bodyPr>
          <a:lstStyle/>
          <a:p>
            <a:r>
              <a:rPr lang="id-ID" sz="2300" dirty="0">
                <a:solidFill>
                  <a:prstClr val="black"/>
                </a:solidFill>
              </a:rPr>
              <a:t>Larutan yang merupakan larutan penyangga  adalah ....</a:t>
            </a:r>
            <a:endParaRPr lang="en-US" sz="2300" dirty="0">
              <a:solidFill>
                <a:prstClr val="black"/>
              </a:solidFill>
            </a:endParaRPr>
          </a:p>
          <a:p>
            <a:r>
              <a:rPr lang="en-US" sz="2300" dirty="0">
                <a:solidFill>
                  <a:prstClr val="black"/>
                </a:solidFill>
              </a:rPr>
              <a:t>A. </a:t>
            </a:r>
            <a:r>
              <a:rPr lang="id-ID" sz="2300" dirty="0">
                <a:solidFill>
                  <a:prstClr val="black"/>
                </a:solidFill>
              </a:rPr>
              <a:t>P dan Q</a:t>
            </a:r>
            <a:r>
              <a:rPr lang="en-US" sz="2300" dirty="0">
                <a:solidFill>
                  <a:prstClr val="black"/>
                </a:solidFill>
              </a:rPr>
              <a:t>		D. </a:t>
            </a:r>
            <a:r>
              <a:rPr lang="id-ID" sz="2300" dirty="0">
                <a:solidFill>
                  <a:prstClr val="black"/>
                </a:solidFill>
              </a:rPr>
              <a:t>R dan T</a:t>
            </a:r>
            <a:endParaRPr lang="en-US" sz="2300" dirty="0">
              <a:solidFill>
                <a:prstClr val="black"/>
              </a:solidFill>
            </a:endParaRPr>
          </a:p>
          <a:p>
            <a:r>
              <a:rPr lang="en-US" sz="2300" dirty="0">
                <a:solidFill>
                  <a:prstClr val="black"/>
                </a:solidFill>
              </a:rPr>
              <a:t>B. </a:t>
            </a:r>
            <a:r>
              <a:rPr lang="id-ID" sz="2300" dirty="0">
                <a:solidFill>
                  <a:prstClr val="black"/>
                </a:solidFill>
              </a:rPr>
              <a:t>Q dan R</a:t>
            </a:r>
            <a:r>
              <a:rPr lang="en-US" sz="2300" dirty="0">
                <a:solidFill>
                  <a:prstClr val="black"/>
                </a:solidFill>
              </a:rPr>
              <a:t>		E. </a:t>
            </a:r>
            <a:r>
              <a:rPr lang="id-ID" sz="2300" dirty="0">
                <a:solidFill>
                  <a:prstClr val="black"/>
                </a:solidFill>
              </a:rPr>
              <a:t>S dan T</a:t>
            </a:r>
            <a:endParaRPr lang="en-US" sz="2300" dirty="0">
              <a:solidFill>
                <a:prstClr val="black"/>
              </a:solidFill>
            </a:endParaRPr>
          </a:p>
          <a:p>
            <a:r>
              <a:rPr lang="en-US" sz="2300" dirty="0">
                <a:solidFill>
                  <a:prstClr val="black"/>
                </a:solidFill>
              </a:rPr>
              <a:t>C. </a:t>
            </a:r>
            <a:r>
              <a:rPr lang="id-ID" sz="2300" dirty="0">
                <a:solidFill>
                  <a:prstClr val="black"/>
                </a:solidFill>
              </a:rPr>
              <a:t>R dan S</a:t>
            </a:r>
            <a:r>
              <a:rPr lang="en-US" sz="2300" dirty="0">
                <a:solidFill>
                  <a:prstClr val="black"/>
                </a:solidFill>
              </a:rPr>
              <a:t>					</a:t>
            </a:r>
            <a:r>
              <a:rPr lang="id-ID" sz="2300" dirty="0">
                <a:solidFill>
                  <a:prstClr val="black"/>
                </a:solidFill>
              </a:rPr>
              <a:t>Kunci:</a:t>
            </a:r>
            <a:r>
              <a:rPr lang="en-US" sz="2300" dirty="0">
                <a:solidFill>
                  <a:prstClr val="black"/>
                </a:solidFill>
              </a:rPr>
              <a:t>  B</a:t>
            </a:r>
          </a:p>
        </p:txBody>
      </p:sp>
      <p:sp>
        <p:nvSpPr>
          <p:cNvPr id="15" name="TextBox 14"/>
          <p:cNvSpPr txBox="1"/>
          <p:nvPr/>
        </p:nvSpPr>
        <p:spPr>
          <a:xfrm>
            <a:off x="251520" y="1268760"/>
            <a:ext cx="2880320" cy="461665"/>
          </a:xfrm>
          <a:prstGeom prst="rect">
            <a:avLst/>
          </a:prstGeom>
          <a:noFill/>
        </p:spPr>
        <p:txBody>
          <a:bodyPr wrap="square">
            <a:spAutoFit/>
          </a:bodyPr>
          <a:lstStyle/>
          <a:p>
            <a:pPr>
              <a:defRPr/>
            </a:pPr>
            <a:r>
              <a:rPr lang="en-US"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S</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oal </a:t>
            </a:r>
            <a:r>
              <a:rPr lang="en-US" sz="2400" dirty="0" err="1">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Lebih</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 Baik</a:t>
            </a:r>
          </a:p>
        </p:txBody>
      </p:sp>
      <p:sp>
        <p:nvSpPr>
          <p:cNvPr id="8" name="WordArt 17"/>
          <p:cNvSpPr>
            <a:spLocks noChangeArrowheads="1" noChangeShapeType="1" noTextEdit="1"/>
          </p:cNvSpPr>
          <p:nvPr/>
        </p:nvSpPr>
        <p:spPr bwMode="auto">
          <a:xfrm>
            <a:off x="1259632" y="144016"/>
            <a:ext cx="6768752" cy="908720"/>
          </a:xfrm>
          <a:prstGeom prst="rect">
            <a:avLst/>
          </a:prstGeom>
        </p:spPr>
        <p:txBody>
          <a:bodyPr wrap="none" fromWordArt="1">
            <a:prstTxWarp prst="textPlain">
              <a:avLst>
                <a:gd name="adj" fmla="val 50000"/>
              </a:avLst>
            </a:prstTxWarp>
          </a:bodyPr>
          <a:lstStyle/>
          <a:p>
            <a:r>
              <a:rPr lang="sv-SE" sz="3600" b="1" kern="10" dirty="0">
                <a:ln w="1905"/>
                <a:solidFill>
                  <a:srgbClr val="00B050"/>
                </a:solidFill>
                <a:effectLst>
                  <a:innerShdw blurRad="69850" dist="43180" dir="5400000">
                    <a:srgbClr val="000000">
                      <a:alpha val="65000"/>
                    </a:srgbClr>
                  </a:innerShdw>
                </a:effectLst>
                <a:latin typeface="Cambria" pitchFamily="18" charset="0"/>
              </a:rPr>
              <a:t>3. Pokok soal jangan memberi petunjuk ke arah jawaban  </a:t>
            </a:r>
          </a:p>
          <a:p>
            <a:r>
              <a:rPr lang="sv-SE" sz="3600" b="1" kern="10" dirty="0">
                <a:ln w="1905"/>
                <a:solidFill>
                  <a:srgbClr val="00B050"/>
                </a:solidFill>
                <a:effectLst>
                  <a:innerShdw blurRad="69850" dist="43180" dir="5400000">
                    <a:srgbClr val="000000">
                      <a:alpha val="65000"/>
                    </a:srgbClr>
                  </a:innerShdw>
                </a:effectLst>
                <a:latin typeface="Cambria" pitchFamily="18" charset="0"/>
              </a:rPr>
              <a:t>    yang benar.</a:t>
            </a:r>
          </a:p>
        </p:txBody>
      </p:sp>
    </p:spTree>
    <p:extLst>
      <p:ext uri="{BB962C8B-B14F-4D97-AF65-F5344CB8AC3E}">
        <p14:creationId xmlns:p14="http://schemas.microsoft.com/office/powerpoint/2010/main" val="196529625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WordArt 17"/>
          <p:cNvSpPr>
            <a:spLocks noChangeArrowheads="1" noChangeShapeType="1" noTextEdit="1"/>
          </p:cNvSpPr>
          <p:nvPr/>
        </p:nvSpPr>
        <p:spPr bwMode="auto">
          <a:xfrm>
            <a:off x="1259632" y="144016"/>
            <a:ext cx="6768752" cy="908720"/>
          </a:xfrm>
          <a:prstGeom prst="rect">
            <a:avLst/>
          </a:prstGeom>
        </p:spPr>
        <p:txBody>
          <a:bodyPr wrap="none" fromWordArt="1">
            <a:prstTxWarp prst="textPlain">
              <a:avLst>
                <a:gd name="adj" fmla="val 50000"/>
              </a:avLst>
            </a:prstTxWarp>
          </a:bodyPr>
          <a:lstStyle/>
          <a:p>
            <a:r>
              <a:rPr lang="sv-SE" sz="3600" b="1" kern="10" dirty="0">
                <a:ln w="1905"/>
                <a:solidFill>
                  <a:srgbClr val="00B050"/>
                </a:solidFill>
                <a:effectLst>
                  <a:innerShdw blurRad="69850" dist="43180" dir="5400000">
                    <a:srgbClr val="000000">
                      <a:alpha val="65000"/>
                    </a:srgbClr>
                  </a:innerShdw>
                </a:effectLst>
                <a:latin typeface="Cambria" pitchFamily="18" charset="0"/>
              </a:rPr>
              <a:t>4. Pokok soal tidak mengandung  pernyataan yang bersifat  </a:t>
            </a:r>
          </a:p>
          <a:p>
            <a:r>
              <a:rPr lang="sv-SE" sz="3600" b="1" kern="10" dirty="0">
                <a:ln w="1905"/>
                <a:solidFill>
                  <a:srgbClr val="00B050"/>
                </a:solidFill>
                <a:effectLst>
                  <a:innerShdw blurRad="69850" dist="43180" dir="5400000">
                    <a:srgbClr val="000000">
                      <a:alpha val="65000"/>
                    </a:srgbClr>
                  </a:innerShdw>
                </a:effectLst>
                <a:latin typeface="Cambria" pitchFamily="18" charset="0"/>
              </a:rPr>
              <a:t>   negatif ganda.</a:t>
            </a:r>
          </a:p>
        </p:txBody>
      </p:sp>
      <p:sp>
        <p:nvSpPr>
          <p:cNvPr id="8" name="Folded Corner 7"/>
          <p:cNvSpPr/>
          <p:nvPr/>
        </p:nvSpPr>
        <p:spPr>
          <a:xfrm>
            <a:off x="673298" y="1844824"/>
            <a:ext cx="7931150" cy="4226148"/>
          </a:xfrm>
          <a:prstGeom prst="foldedCorner">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defRPr/>
            </a:pPr>
            <a:endParaRPr lang="id-ID" sz="2400" dirty="0">
              <a:solidFill>
                <a:srgbClr val="000000"/>
              </a:solidFill>
              <a:latin typeface="Tahoma" pitchFamily="34" charset="0"/>
              <a:ea typeface="Tahoma" pitchFamily="34" charset="0"/>
              <a:cs typeface="Tahoma" pitchFamily="34" charset="0"/>
            </a:endParaRPr>
          </a:p>
          <a:p>
            <a:pPr>
              <a:defRPr/>
            </a:pPr>
            <a:endParaRPr lang="en-US" sz="2000" dirty="0">
              <a:solidFill>
                <a:srgbClr val="000000"/>
              </a:solidFill>
              <a:latin typeface="Tahoma" pitchFamily="34" charset="0"/>
              <a:ea typeface="Tahoma" pitchFamily="34" charset="0"/>
              <a:cs typeface="Tahoma" pitchFamily="34" charset="0"/>
            </a:endParaRPr>
          </a:p>
          <a:p>
            <a:pPr>
              <a:defRPr/>
            </a:pPr>
            <a:r>
              <a:rPr lang="id-ID" sz="2000" dirty="0">
                <a:solidFill>
                  <a:srgbClr val="000000"/>
                </a:solidFill>
                <a:latin typeface="Tahoma" pitchFamily="34" charset="0"/>
                <a:ea typeface="Tahoma" pitchFamily="34" charset="0"/>
                <a:cs typeface="Tahoma" pitchFamily="34" charset="0"/>
              </a:rPr>
              <a:t>Perhatikan pernyataan berikut ini:</a:t>
            </a:r>
            <a:endParaRPr lang="en-US" sz="2000" dirty="0">
              <a:solidFill>
                <a:srgbClr val="000000"/>
              </a:solidFill>
              <a:latin typeface="Tahoma" pitchFamily="34" charset="0"/>
              <a:ea typeface="Tahoma" pitchFamily="34" charset="0"/>
              <a:cs typeface="Tahoma" pitchFamily="34" charset="0"/>
            </a:endParaRPr>
          </a:p>
          <a:p>
            <a:pPr marL="457200" indent="-457200" algn="just">
              <a:buFont typeface="+mj-lt"/>
              <a:buAutoNum type="arabicPeriod"/>
              <a:defRPr/>
            </a:pPr>
            <a:r>
              <a:rPr lang="id-ID" sz="2000" dirty="0">
                <a:solidFill>
                  <a:srgbClr val="000000"/>
                </a:solidFill>
                <a:latin typeface="Tahoma" pitchFamily="34" charset="0"/>
                <a:ea typeface="Tahoma" pitchFamily="34" charset="0"/>
                <a:cs typeface="Tahoma" pitchFamily="34" charset="0"/>
              </a:rPr>
              <a:t>membutuhkan oksigen dari udara</a:t>
            </a:r>
          </a:p>
          <a:p>
            <a:pPr marL="457200" indent="-457200" algn="just">
              <a:buFont typeface="+mj-lt"/>
              <a:buAutoNum type="arabicPeriod"/>
              <a:defRPr/>
            </a:pPr>
            <a:r>
              <a:rPr lang="id-ID" sz="2000" dirty="0">
                <a:solidFill>
                  <a:srgbClr val="000000"/>
                </a:solidFill>
                <a:latin typeface="Tahoma" pitchFamily="34" charset="0"/>
                <a:ea typeface="Tahoma" pitchFamily="34" charset="0"/>
                <a:cs typeface="Tahoma" pitchFamily="34" charset="0"/>
              </a:rPr>
              <a:t>menghasilkan CO</a:t>
            </a:r>
            <a:r>
              <a:rPr lang="id-ID" sz="2000" baseline="-25000" dirty="0">
                <a:solidFill>
                  <a:srgbClr val="000000"/>
                </a:solidFill>
                <a:latin typeface="Tahoma" pitchFamily="34" charset="0"/>
                <a:ea typeface="Tahoma" pitchFamily="34" charset="0"/>
                <a:cs typeface="Tahoma" pitchFamily="34" charset="0"/>
              </a:rPr>
              <a:t>2 </a:t>
            </a:r>
            <a:r>
              <a:rPr lang="id-ID" sz="2000" dirty="0">
                <a:solidFill>
                  <a:srgbClr val="000000"/>
                </a:solidFill>
                <a:latin typeface="Tahoma" pitchFamily="34" charset="0"/>
                <a:ea typeface="Tahoma" pitchFamily="34" charset="0"/>
                <a:cs typeface="Tahoma" pitchFamily="34" charset="0"/>
              </a:rPr>
              <a:t>dan H</a:t>
            </a:r>
            <a:r>
              <a:rPr lang="id-ID" sz="2000" baseline="-25000" dirty="0">
                <a:solidFill>
                  <a:srgbClr val="000000"/>
                </a:solidFill>
                <a:latin typeface="Tahoma" pitchFamily="34" charset="0"/>
                <a:ea typeface="Tahoma" pitchFamily="34" charset="0"/>
                <a:cs typeface="Tahoma" pitchFamily="34" charset="0"/>
              </a:rPr>
              <a:t>2</a:t>
            </a:r>
            <a:r>
              <a:rPr lang="id-ID" sz="2000" dirty="0">
                <a:solidFill>
                  <a:srgbClr val="000000"/>
                </a:solidFill>
                <a:latin typeface="Tahoma" pitchFamily="34" charset="0"/>
                <a:ea typeface="Tahoma" pitchFamily="34" charset="0"/>
                <a:cs typeface="Tahoma" pitchFamily="34" charset="0"/>
              </a:rPr>
              <a:t>0</a:t>
            </a:r>
          </a:p>
          <a:p>
            <a:pPr marL="457200" indent="-457200" algn="just">
              <a:buFont typeface="+mj-lt"/>
              <a:buAutoNum type="arabicPeriod"/>
              <a:defRPr/>
            </a:pPr>
            <a:r>
              <a:rPr lang="id-ID" sz="2000" dirty="0">
                <a:solidFill>
                  <a:srgbClr val="000000"/>
                </a:solidFill>
                <a:latin typeface="Tahoma" pitchFamily="34" charset="0"/>
                <a:ea typeface="Tahoma" pitchFamily="34" charset="0"/>
                <a:cs typeface="Tahoma" pitchFamily="34" charset="0"/>
              </a:rPr>
              <a:t>tidak melalui proses glikolisis</a:t>
            </a:r>
          </a:p>
          <a:p>
            <a:pPr marL="457200" indent="-457200" algn="just">
              <a:buFont typeface="+mj-lt"/>
              <a:buAutoNum type="arabicPeriod"/>
              <a:defRPr/>
            </a:pPr>
            <a:r>
              <a:rPr lang="id-ID" sz="2000" dirty="0">
                <a:solidFill>
                  <a:srgbClr val="000000"/>
                </a:solidFill>
                <a:latin typeface="Tahoma" pitchFamily="34" charset="0"/>
                <a:ea typeface="Tahoma" pitchFamily="34" charset="0"/>
                <a:cs typeface="Tahoma" pitchFamily="34" charset="0"/>
              </a:rPr>
              <a:t>jumlah energi yang dihasilkan 2 ATP</a:t>
            </a:r>
          </a:p>
          <a:p>
            <a:pPr marL="457200" indent="-457200" algn="just">
              <a:buFont typeface="+mj-lt"/>
              <a:buAutoNum type="arabicPeriod"/>
              <a:defRPr/>
            </a:pPr>
            <a:r>
              <a:rPr lang="id-ID" sz="2000" dirty="0">
                <a:solidFill>
                  <a:srgbClr val="000000"/>
                </a:solidFill>
                <a:latin typeface="Tahoma" pitchFamily="34" charset="0"/>
                <a:ea typeface="Tahoma" pitchFamily="34" charset="0"/>
                <a:cs typeface="Tahoma" pitchFamily="34" charset="0"/>
              </a:rPr>
              <a:t>terjadi perubahan dari asam piruvat menjadi asam laktat</a:t>
            </a:r>
          </a:p>
          <a:p>
            <a:pPr marL="457200" indent="-457200" algn="just">
              <a:buFont typeface="+mj-lt"/>
              <a:buAutoNum type="arabicPeriod"/>
              <a:defRPr/>
            </a:pPr>
            <a:endParaRPr lang="id-ID" sz="2000" dirty="0">
              <a:solidFill>
                <a:srgbClr val="000000"/>
              </a:solidFill>
              <a:latin typeface="Tahoma" pitchFamily="34" charset="0"/>
              <a:ea typeface="Tahoma" pitchFamily="34" charset="0"/>
              <a:cs typeface="Tahoma" pitchFamily="34" charset="0"/>
            </a:endParaRPr>
          </a:p>
          <a:p>
            <a:pPr>
              <a:defRPr/>
            </a:pPr>
            <a:r>
              <a:rPr lang="id-ID" sz="2000" dirty="0">
                <a:solidFill>
                  <a:srgbClr val="000000"/>
                </a:solidFill>
                <a:latin typeface="Tahoma" pitchFamily="34" charset="0"/>
                <a:ea typeface="Tahoma" pitchFamily="34" charset="0"/>
                <a:cs typeface="Tahoma" pitchFamily="34" charset="0"/>
              </a:rPr>
              <a:t>Proses yang tidak terjadi pada respirasi anaerob, </a:t>
            </a:r>
            <a:r>
              <a:rPr lang="id-ID" sz="2000" i="1" dirty="0">
                <a:solidFill>
                  <a:srgbClr val="000000"/>
                </a:solidFill>
                <a:latin typeface="Tahoma" pitchFamily="34" charset="0"/>
                <a:ea typeface="Tahoma" pitchFamily="34" charset="0"/>
                <a:cs typeface="Tahoma" pitchFamily="34" charset="0"/>
              </a:rPr>
              <a:t>kecuali </a:t>
            </a:r>
            <a:r>
              <a:rPr lang="id-ID" sz="2000" dirty="0">
                <a:solidFill>
                  <a:srgbClr val="000000"/>
                </a:solidFill>
                <a:latin typeface="Tahoma" pitchFamily="34" charset="0"/>
                <a:ea typeface="Tahoma" pitchFamily="34" charset="0"/>
                <a:cs typeface="Tahoma" pitchFamily="34" charset="0"/>
              </a:rPr>
              <a:t>....</a:t>
            </a:r>
            <a:endParaRPr lang="en-US" sz="2000" dirty="0">
              <a:solidFill>
                <a:srgbClr val="000000"/>
              </a:solidFill>
              <a:latin typeface="Tahoma" pitchFamily="34" charset="0"/>
              <a:ea typeface="Tahoma" pitchFamily="34" charset="0"/>
              <a:cs typeface="Tahoma" pitchFamily="34" charset="0"/>
            </a:endParaRPr>
          </a:p>
          <a:p>
            <a:pPr marL="457200" indent="-457200" algn="just">
              <a:buFont typeface="+mj-lt"/>
              <a:buAutoNum type="alphaUcPeriod"/>
              <a:defRPr/>
            </a:pPr>
            <a:r>
              <a:rPr lang="id-ID" sz="2000" dirty="0">
                <a:solidFill>
                  <a:srgbClr val="000000"/>
                </a:solidFill>
                <a:latin typeface="Tahoma" pitchFamily="34" charset="0"/>
                <a:ea typeface="Tahoma" pitchFamily="34" charset="0"/>
                <a:cs typeface="Tahoma" pitchFamily="34" charset="0"/>
              </a:rPr>
              <a:t>1  dan 2</a:t>
            </a:r>
          </a:p>
          <a:p>
            <a:pPr marL="457200" indent="-457200" algn="just">
              <a:buFont typeface="+mj-lt"/>
              <a:buAutoNum type="alphaUcPeriod"/>
              <a:defRPr/>
            </a:pPr>
            <a:r>
              <a:rPr lang="id-ID" sz="2000" dirty="0">
                <a:solidFill>
                  <a:srgbClr val="000000"/>
                </a:solidFill>
                <a:latin typeface="Tahoma" pitchFamily="34" charset="0"/>
                <a:ea typeface="Tahoma" pitchFamily="34" charset="0"/>
                <a:cs typeface="Tahoma" pitchFamily="34" charset="0"/>
              </a:rPr>
              <a:t>1  dan 3</a:t>
            </a:r>
          </a:p>
          <a:p>
            <a:pPr marL="457200" indent="-457200" algn="just">
              <a:buFont typeface="+mj-lt"/>
              <a:buAutoNum type="alphaUcPeriod"/>
              <a:defRPr/>
            </a:pPr>
            <a:r>
              <a:rPr lang="id-ID" sz="2000" dirty="0">
                <a:solidFill>
                  <a:srgbClr val="000000"/>
                </a:solidFill>
                <a:latin typeface="Tahoma" pitchFamily="34" charset="0"/>
                <a:ea typeface="Tahoma" pitchFamily="34" charset="0"/>
                <a:cs typeface="Tahoma" pitchFamily="34" charset="0"/>
              </a:rPr>
              <a:t>2  dan 4</a:t>
            </a:r>
          </a:p>
          <a:p>
            <a:pPr marL="457200" indent="-457200" algn="just">
              <a:buFont typeface="+mj-lt"/>
              <a:buAutoNum type="alphaUcPeriod"/>
              <a:defRPr/>
            </a:pPr>
            <a:r>
              <a:rPr lang="id-ID" sz="2000" dirty="0">
                <a:solidFill>
                  <a:srgbClr val="000000"/>
                </a:solidFill>
                <a:latin typeface="Tahoma" pitchFamily="34" charset="0"/>
                <a:ea typeface="Tahoma" pitchFamily="34" charset="0"/>
                <a:cs typeface="Tahoma" pitchFamily="34" charset="0"/>
              </a:rPr>
              <a:t>3  dan 5</a:t>
            </a:r>
          </a:p>
          <a:p>
            <a:pPr marL="457200" indent="-457200" algn="just">
              <a:buFont typeface="+mj-lt"/>
              <a:buAutoNum type="alphaUcPeriod"/>
              <a:defRPr/>
            </a:pPr>
            <a:r>
              <a:rPr lang="id-ID" sz="2000" dirty="0">
                <a:solidFill>
                  <a:srgbClr val="000000"/>
                </a:solidFill>
                <a:latin typeface="Tahoma" pitchFamily="34" charset="0"/>
                <a:ea typeface="Tahoma" pitchFamily="34" charset="0"/>
                <a:cs typeface="Tahoma" pitchFamily="34" charset="0"/>
              </a:rPr>
              <a:t>4  dan 5</a:t>
            </a:r>
            <a:endParaRPr lang="en-US" sz="2000" dirty="0">
              <a:solidFill>
                <a:srgbClr val="000000"/>
              </a:solidFill>
              <a:latin typeface="Tahoma" pitchFamily="34" charset="0"/>
              <a:ea typeface="Tahoma" pitchFamily="34" charset="0"/>
              <a:cs typeface="Tahoma" pitchFamily="34" charset="0"/>
            </a:endParaRPr>
          </a:p>
        </p:txBody>
      </p:sp>
      <p:sp>
        <p:nvSpPr>
          <p:cNvPr id="9" name="TextBox 8"/>
          <p:cNvSpPr txBox="1"/>
          <p:nvPr/>
        </p:nvSpPr>
        <p:spPr>
          <a:xfrm>
            <a:off x="467544" y="1268760"/>
            <a:ext cx="2952328" cy="461665"/>
          </a:xfrm>
          <a:prstGeom prst="rect">
            <a:avLst/>
          </a:prstGeom>
          <a:noFill/>
        </p:spPr>
        <p:txBody>
          <a:bodyPr wrap="square">
            <a:spAutoFit/>
          </a:bodyPr>
          <a:lstStyle/>
          <a:p>
            <a:pPr>
              <a:defRPr/>
            </a:pPr>
            <a:r>
              <a:rPr lang="en-US"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S</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oal </a:t>
            </a:r>
            <a:r>
              <a:rPr lang="en-US" sz="2400" dirty="0" err="1">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Kurang</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 Baik</a:t>
            </a:r>
          </a:p>
        </p:txBody>
      </p:sp>
      <p:sp>
        <p:nvSpPr>
          <p:cNvPr id="10" name="Rectangle 9"/>
          <p:cNvSpPr/>
          <p:nvPr/>
        </p:nvSpPr>
        <p:spPr>
          <a:xfrm>
            <a:off x="6581123" y="5589240"/>
            <a:ext cx="1015213" cy="369332"/>
          </a:xfrm>
          <a:prstGeom prst="rect">
            <a:avLst/>
          </a:prstGeom>
        </p:spPr>
        <p:txBody>
          <a:bodyPr wrap="none">
            <a:spAutoFit/>
          </a:bodyPr>
          <a:lstStyle/>
          <a:p>
            <a:pPr algn="r">
              <a:defRPr/>
            </a:pPr>
            <a:r>
              <a:rPr lang="en-US" dirty="0" err="1">
                <a:solidFill>
                  <a:srgbClr val="000000"/>
                </a:solidFill>
                <a:latin typeface="Tahoma" pitchFamily="34" charset="0"/>
                <a:ea typeface="Tahoma" pitchFamily="34" charset="0"/>
                <a:cs typeface="Tahoma" pitchFamily="34" charset="0"/>
              </a:rPr>
              <a:t>Kunci</a:t>
            </a:r>
            <a:r>
              <a:rPr lang="en-US" dirty="0">
                <a:solidFill>
                  <a:srgbClr val="000000"/>
                </a:solidFill>
                <a:latin typeface="Tahoma" pitchFamily="34" charset="0"/>
                <a:ea typeface="Tahoma" pitchFamily="34" charset="0"/>
                <a:cs typeface="Tahoma" pitchFamily="34" charset="0"/>
              </a:rPr>
              <a:t>: E</a:t>
            </a:r>
          </a:p>
        </p:txBody>
      </p:sp>
    </p:spTree>
    <p:extLst>
      <p:ext uri="{BB962C8B-B14F-4D97-AF65-F5344CB8AC3E}">
        <p14:creationId xmlns:p14="http://schemas.microsoft.com/office/powerpoint/2010/main" val="12122062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additive="base">
                                        <p:cTn id="13" dur="500" fill="hold"/>
                                        <p:tgtEl>
                                          <p:spTgt spid="9"/>
                                        </p:tgtEl>
                                        <p:attrNameLst>
                                          <p:attrName>ppt_x</p:attrName>
                                        </p:attrNameLst>
                                      </p:cBhvr>
                                      <p:tavLst>
                                        <p:tav tm="0">
                                          <p:val>
                                            <p:strVal val="0-#ppt_w/2"/>
                                          </p:val>
                                        </p:tav>
                                        <p:tav tm="100000">
                                          <p:val>
                                            <p:strVal val="#ppt_x"/>
                                          </p:val>
                                        </p:tav>
                                      </p:tavLst>
                                    </p:anim>
                                    <p:anim calcmode="lin" valueType="num">
                                      <p:cBhvr additive="base">
                                        <p:cTn id="14" dur="500" fill="hold"/>
                                        <p:tgtEl>
                                          <p:spTgt spid="9"/>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nodeType="clickEffect">
                                  <p:stCondLst>
                                    <p:cond delay="0"/>
                                  </p:stCondLst>
                                  <p:childTnLst>
                                    <p:set>
                                      <p:cBhvr>
                                        <p:cTn id="18" dur="1" fill="hold">
                                          <p:stCondLst>
                                            <p:cond delay="0"/>
                                          </p:stCondLst>
                                        </p:cTn>
                                        <p:tgtEl>
                                          <p:spTgt spid="7">
                                            <p:txEl>
                                              <p:pRg st="0" end="0"/>
                                            </p:txEl>
                                          </p:spTgt>
                                        </p:tgtEl>
                                        <p:attrNameLst>
                                          <p:attrName>style.visibility</p:attrName>
                                        </p:attrNameLst>
                                      </p:cBhvr>
                                      <p:to>
                                        <p:strVal val="visible"/>
                                      </p:to>
                                    </p:set>
                                    <p:anim calcmode="lin" valueType="num">
                                      <p:cBhvr additive="base">
                                        <p:cTn id="19" dur="500" fill="hold"/>
                                        <p:tgtEl>
                                          <p:spTgt spid="7">
                                            <p:txEl>
                                              <p:pRg st="0" end="0"/>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7">
                                            <p:txEl>
                                              <p:pRg st="0" end="0"/>
                                            </p:txEl>
                                          </p:spTgt>
                                        </p:tgtEl>
                                        <p:attrNameLst>
                                          <p:attrName>ppt_y</p:attrName>
                                        </p:attrNameLst>
                                      </p:cBhvr>
                                      <p:tavLst>
                                        <p:tav tm="0">
                                          <p:val>
                                            <p:strVal val="#ppt_y"/>
                                          </p:val>
                                        </p:tav>
                                        <p:tav tm="100000">
                                          <p:val>
                                            <p:strVal val="#ppt_y"/>
                                          </p:val>
                                        </p:tav>
                                      </p:tavLst>
                                    </p:anim>
                                  </p:childTnLst>
                                </p:cTn>
                              </p:par>
                              <p:par>
                                <p:cTn id="21" presetID="2" presetClass="entr" presetSubtype="2" fill="hold" nodeType="withEffect">
                                  <p:stCondLst>
                                    <p:cond delay="0"/>
                                  </p:stCondLst>
                                  <p:childTnLst>
                                    <p:set>
                                      <p:cBhvr>
                                        <p:cTn id="22" dur="1" fill="hold">
                                          <p:stCondLst>
                                            <p:cond delay="0"/>
                                          </p:stCondLst>
                                        </p:cTn>
                                        <p:tgtEl>
                                          <p:spTgt spid="7">
                                            <p:txEl>
                                              <p:pRg st="1" end="1"/>
                                            </p:txEl>
                                          </p:spTgt>
                                        </p:tgtEl>
                                        <p:attrNameLst>
                                          <p:attrName>style.visibility</p:attrName>
                                        </p:attrNameLst>
                                      </p:cBhvr>
                                      <p:to>
                                        <p:strVal val="visible"/>
                                      </p:to>
                                    </p:set>
                                    <p:anim calcmode="lin" valueType="num">
                                      <p:cBhvr additive="base">
                                        <p:cTn id="23" dur="500" fill="hold"/>
                                        <p:tgtEl>
                                          <p:spTgt spid="7">
                                            <p:txEl>
                                              <p:pRg st="1" end="1"/>
                                            </p:txEl>
                                          </p:spTgt>
                                        </p:tgtEl>
                                        <p:attrNameLst>
                                          <p:attrName>ppt_x</p:attrName>
                                        </p:attrNameLst>
                                      </p:cBhvr>
                                      <p:tavLst>
                                        <p:tav tm="0">
                                          <p:val>
                                            <p:strVal val="1+#ppt_w/2"/>
                                          </p:val>
                                        </p:tav>
                                        <p:tav tm="100000">
                                          <p:val>
                                            <p:strVal val="#ppt_x"/>
                                          </p:val>
                                        </p:tav>
                                      </p:tavLst>
                                    </p:anim>
                                    <p:anim calcmode="lin" valueType="num">
                                      <p:cBhvr additive="base">
                                        <p:cTn id="24" dur="500" fill="hold"/>
                                        <p:tgtEl>
                                          <p:spTgt spid="7">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WordArt 17"/>
          <p:cNvSpPr>
            <a:spLocks noChangeArrowheads="1" noChangeShapeType="1" noTextEdit="1"/>
          </p:cNvSpPr>
          <p:nvPr/>
        </p:nvSpPr>
        <p:spPr bwMode="auto">
          <a:xfrm>
            <a:off x="1259632" y="144016"/>
            <a:ext cx="6768752" cy="908720"/>
          </a:xfrm>
          <a:prstGeom prst="rect">
            <a:avLst/>
          </a:prstGeom>
        </p:spPr>
        <p:txBody>
          <a:bodyPr wrap="none" fromWordArt="1">
            <a:prstTxWarp prst="textPlain">
              <a:avLst>
                <a:gd name="adj" fmla="val 50000"/>
              </a:avLst>
            </a:prstTxWarp>
          </a:bodyPr>
          <a:lstStyle/>
          <a:p>
            <a:r>
              <a:rPr lang="sv-SE" sz="3600" b="1" kern="10" dirty="0">
                <a:ln w="1905"/>
                <a:solidFill>
                  <a:srgbClr val="00B050"/>
                </a:solidFill>
                <a:effectLst>
                  <a:innerShdw blurRad="69850" dist="43180" dir="5400000">
                    <a:srgbClr val="000000">
                      <a:alpha val="65000"/>
                    </a:srgbClr>
                  </a:innerShdw>
                </a:effectLst>
                <a:latin typeface="Cambria" pitchFamily="18" charset="0"/>
              </a:rPr>
              <a:t>4. Pokok soal tidak mengandung  pernyataan yang bersifat  </a:t>
            </a:r>
          </a:p>
          <a:p>
            <a:r>
              <a:rPr lang="sv-SE" sz="3600" b="1" kern="10" dirty="0">
                <a:ln w="1905"/>
                <a:solidFill>
                  <a:srgbClr val="00B050"/>
                </a:solidFill>
                <a:effectLst>
                  <a:innerShdw blurRad="69850" dist="43180" dir="5400000">
                    <a:srgbClr val="000000">
                      <a:alpha val="65000"/>
                    </a:srgbClr>
                  </a:innerShdw>
                </a:effectLst>
                <a:latin typeface="Cambria" pitchFamily="18" charset="0"/>
              </a:rPr>
              <a:t>   negatif ganda.</a:t>
            </a:r>
          </a:p>
        </p:txBody>
      </p:sp>
      <p:sp>
        <p:nvSpPr>
          <p:cNvPr id="8" name="Folded Corner 7"/>
          <p:cNvSpPr/>
          <p:nvPr/>
        </p:nvSpPr>
        <p:spPr>
          <a:xfrm>
            <a:off x="673298" y="1844824"/>
            <a:ext cx="7931150" cy="4226148"/>
          </a:xfrm>
          <a:prstGeom prst="foldedCorner">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defRPr/>
            </a:pPr>
            <a:endParaRPr lang="id-ID" sz="2400" dirty="0">
              <a:solidFill>
                <a:srgbClr val="000000"/>
              </a:solidFill>
              <a:latin typeface="Tahoma" pitchFamily="34" charset="0"/>
              <a:ea typeface="Tahoma" pitchFamily="34" charset="0"/>
              <a:cs typeface="Tahoma" pitchFamily="34" charset="0"/>
            </a:endParaRPr>
          </a:p>
          <a:p>
            <a:pPr>
              <a:defRPr/>
            </a:pPr>
            <a:endParaRPr lang="en-US" sz="2000" dirty="0">
              <a:solidFill>
                <a:srgbClr val="000000"/>
              </a:solidFill>
              <a:latin typeface="Tahoma" pitchFamily="34" charset="0"/>
              <a:ea typeface="Tahoma" pitchFamily="34" charset="0"/>
              <a:cs typeface="Tahoma" pitchFamily="34" charset="0"/>
            </a:endParaRPr>
          </a:p>
          <a:p>
            <a:pPr>
              <a:defRPr/>
            </a:pPr>
            <a:r>
              <a:rPr lang="id-ID" sz="2000" dirty="0">
                <a:solidFill>
                  <a:srgbClr val="000000"/>
                </a:solidFill>
                <a:latin typeface="Tahoma" pitchFamily="34" charset="0"/>
                <a:ea typeface="Tahoma" pitchFamily="34" charset="0"/>
                <a:cs typeface="Tahoma" pitchFamily="34" charset="0"/>
              </a:rPr>
              <a:t>Perhatikan pernyataan berikut ini:</a:t>
            </a:r>
            <a:endParaRPr lang="en-US" sz="2000" dirty="0">
              <a:solidFill>
                <a:srgbClr val="000000"/>
              </a:solidFill>
              <a:latin typeface="Tahoma" pitchFamily="34" charset="0"/>
              <a:ea typeface="Tahoma" pitchFamily="34" charset="0"/>
              <a:cs typeface="Tahoma" pitchFamily="34" charset="0"/>
            </a:endParaRPr>
          </a:p>
          <a:p>
            <a:pPr marL="457200" indent="-457200" algn="just">
              <a:buFont typeface="+mj-lt"/>
              <a:buAutoNum type="arabicPeriod"/>
              <a:defRPr/>
            </a:pPr>
            <a:r>
              <a:rPr lang="id-ID" sz="2000" dirty="0">
                <a:solidFill>
                  <a:srgbClr val="000000"/>
                </a:solidFill>
                <a:latin typeface="Tahoma" pitchFamily="34" charset="0"/>
                <a:ea typeface="Tahoma" pitchFamily="34" charset="0"/>
                <a:cs typeface="Tahoma" pitchFamily="34" charset="0"/>
              </a:rPr>
              <a:t>membutuhkan oksigen dari udara</a:t>
            </a:r>
          </a:p>
          <a:p>
            <a:pPr marL="457200" indent="-457200" algn="just">
              <a:buFont typeface="+mj-lt"/>
              <a:buAutoNum type="arabicPeriod"/>
              <a:defRPr/>
            </a:pPr>
            <a:r>
              <a:rPr lang="id-ID" sz="2000" dirty="0">
                <a:solidFill>
                  <a:srgbClr val="000000"/>
                </a:solidFill>
                <a:latin typeface="Tahoma" pitchFamily="34" charset="0"/>
                <a:ea typeface="Tahoma" pitchFamily="34" charset="0"/>
                <a:cs typeface="Tahoma" pitchFamily="34" charset="0"/>
              </a:rPr>
              <a:t>menghasilkan CO</a:t>
            </a:r>
            <a:r>
              <a:rPr lang="id-ID" sz="2000" baseline="-25000" dirty="0">
                <a:solidFill>
                  <a:srgbClr val="000000"/>
                </a:solidFill>
                <a:latin typeface="Tahoma" pitchFamily="34" charset="0"/>
                <a:ea typeface="Tahoma" pitchFamily="34" charset="0"/>
                <a:cs typeface="Tahoma" pitchFamily="34" charset="0"/>
              </a:rPr>
              <a:t>2 </a:t>
            </a:r>
            <a:r>
              <a:rPr lang="id-ID" sz="2000" dirty="0">
                <a:solidFill>
                  <a:srgbClr val="000000"/>
                </a:solidFill>
                <a:latin typeface="Tahoma" pitchFamily="34" charset="0"/>
                <a:ea typeface="Tahoma" pitchFamily="34" charset="0"/>
                <a:cs typeface="Tahoma" pitchFamily="34" charset="0"/>
              </a:rPr>
              <a:t>dan H</a:t>
            </a:r>
            <a:r>
              <a:rPr lang="id-ID" sz="2000" baseline="-25000" dirty="0">
                <a:solidFill>
                  <a:srgbClr val="000000"/>
                </a:solidFill>
                <a:latin typeface="Tahoma" pitchFamily="34" charset="0"/>
                <a:ea typeface="Tahoma" pitchFamily="34" charset="0"/>
                <a:cs typeface="Tahoma" pitchFamily="34" charset="0"/>
              </a:rPr>
              <a:t>2</a:t>
            </a:r>
            <a:r>
              <a:rPr lang="id-ID" sz="2000" dirty="0">
                <a:solidFill>
                  <a:srgbClr val="000000"/>
                </a:solidFill>
                <a:latin typeface="Tahoma" pitchFamily="34" charset="0"/>
                <a:ea typeface="Tahoma" pitchFamily="34" charset="0"/>
                <a:cs typeface="Tahoma" pitchFamily="34" charset="0"/>
              </a:rPr>
              <a:t>0</a:t>
            </a:r>
          </a:p>
          <a:p>
            <a:pPr marL="457200" indent="-457200" algn="just">
              <a:buFont typeface="+mj-lt"/>
              <a:buAutoNum type="arabicPeriod"/>
              <a:defRPr/>
            </a:pPr>
            <a:r>
              <a:rPr lang="id-ID" sz="2000" dirty="0">
                <a:solidFill>
                  <a:srgbClr val="000000"/>
                </a:solidFill>
                <a:latin typeface="Tahoma" pitchFamily="34" charset="0"/>
                <a:ea typeface="Tahoma" pitchFamily="34" charset="0"/>
                <a:cs typeface="Tahoma" pitchFamily="34" charset="0"/>
              </a:rPr>
              <a:t>tidak melalui proses glikolisis</a:t>
            </a:r>
          </a:p>
          <a:p>
            <a:pPr marL="457200" indent="-457200" algn="just">
              <a:buFont typeface="+mj-lt"/>
              <a:buAutoNum type="arabicPeriod"/>
              <a:defRPr/>
            </a:pPr>
            <a:r>
              <a:rPr lang="id-ID" sz="2000" dirty="0">
                <a:solidFill>
                  <a:srgbClr val="000000"/>
                </a:solidFill>
                <a:latin typeface="Tahoma" pitchFamily="34" charset="0"/>
                <a:ea typeface="Tahoma" pitchFamily="34" charset="0"/>
                <a:cs typeface="Tahoma" pitchFamily="34" charset="0"/>
              </a:rPr>
              <a:t>jumlah energi yang dihasilkan 2 ATP</a:t>
            </a:r>
          </a:p>
          <a:p>
            <a:pPr marL="457200" indent="-457200" algn="just">
              <a:buFont typeface="+mj-lt"/>
              <a:buAutoNum type="arabicPeriod"/>
              <a:defRPr/>
            </a:pPr>
            <a:r>
              <a:rPr lang="id-ID" sz="2000" dirty="0">
                <a:solidFill>
                  <a:srgbClr val="000000"/>
                </a:solidFill>
                <a:latin typeface="Tahoma" pitchFamily="34" charset="0"/>
                <a:ea typeface="Tahoma" pitchFamily="34" charset="0"/>
                <a:cs typeface="Tahoma" pitchFamily="34" charset="0"/>
              </a:rPr>
              <a:t>terjadi perubahan dari asam piruvat menjadi asam laktat</a:t>
            </a:r>
          </a:p>
          <a:p>
            <a:pPr marL="457200" indent="-457200" algn="just">
              <a:buFont typeface="+mj-lt"/>
              <a:buAutoNum type="arabicPeriod"/>
              <a:defRPr/>
            </a:pPr>
            <a:endParaRPr lang="id-ID" sz="2000" dirty="0">
              <a:solidFill>
                <a:srgbClr val="000000"/>
              </a:solidFill>
              <a:latin typeface="Tahoma" pitchFamily="34" charset="0"/>
              <a:ea typeface="Tahoma" pitchFamily="34" charset="0"/>
              <a:cs typeface="Tahoma" pitchFamily="34" charset="0"/>
            </a:endParaRPr>
          </a:p>
          <a:p>
            <a:pPr>
              <a:defRPr/>
            </a:pPr>
            <a:r>
              <a:rPr lang="id-ID" sz="2000" dirty="0">
                <a:solidFill>
                  <a:srgbClr val="000000"/>
                </a:solidFill>
                <a:latin typeface="Tahoma" pitchFamily="34" charset="0"/>
                <a:ea typeface="Tahoma" pitchFamily="34" charset="0"/>
                <a:cs typeface="Tahoma" pitchFamily="34" charset="0"/>
              </a:rPr>
              <a:t>Proses yang tidak terjadi pada respirasi aerob</a:t>
            </a:r>
            <a:r>
              <a:rPr lang="en-US" sz="2000" dirty="0">
                <a:solidFill>
                  <a:srgbClr val="000000"/>
                </a:solidFill>
                <a:latin typeface="Tahoma" pitchFamily="34" charset="0"/>
                <a:ea typeface="Tahoma" pitchFamily="34" charset="0"/>
                <a:cs typeface="Tahoma" pitchFamily="34" charset="0"/>
              </a:rPr>
              <a:t> </a:t>
            </a:r>
            <a:r>
              <a:rPr lang="en-US" sz="2000" dirty="0" err="1">
                <a:solidFill>
                  <a:srgbClr val="000000"/>
                </a:solidFill>
                <a:latin typeface="Tahoma" pitchFamily="34" charset="0"/>
                <a:ea typeface="Tahoma" pitchFamily="34" charset="0"/>
                <a:cs typeface="Tahoma" pitchFamily="34" charset="0"/>
              </a:rPr>
              <a:t>adalah</a:t>
            </a:r>
            <a:r>
              <a:rPr lang="id-ID" sz="2000" dirty="0">
                <a:solidFill>
                  <a:srgbClr val="000000"/>
                </a:solidFill>
                <a:latin typeface="Tahoma" pitchFamily="34" charset="0"/>
                <a:ea typeface="Tahoma" pitchFamily="34" charset="0"/>
                <a:cs typeface="Tahoma" pitchFamily="34" charset="0"/>
              </a:rPr>
              <a:t>....</a:t>
            </a:r>
            <a:endParaRPr lang="en-US" sz="2000" dirty="0">
              <a:solidFill>
                <a:srgbClr val="000000"/>
              </a:solidFill>
              <a:latin typeface="Tahoma" pitchFamily="34" charset="0"/>
              <a:ea typeface="Tahoma" pitchFamily="34" charset="0"/>
              <a:cs typeface="Tahoma" pitchFamily="34" charset="0"/>
            </a:endParaRPr>
          </a:p>
          <a:p>
            <a:pPr marL="457200" indent="-457200" algn="just">
              <a:buFont typeface="+mj-lt"/>
              <a:buAutoNum type="alphaUcPeriod"/>
              <a:defRPr/>
            </a:pPr>
            <a:r>
              <a:rPr lang="id-ID" sz="2000" dirty="0">
                <a:solidFill>
                  <a:srgbClr val="000000"/>
                </a:solidFill>
                <a:latin typeface="Tahoma" pitchFamily="34" charset="0"/>
                <a:ea typeface="Tahoma" pitchFamily="34" charset="0"/>
                <a:cs typeface="Tahoma" pitchFamily="34" charset="0"/>
              </a:rPr>
              <a:t>1  dan 2</a:t>
            </a:r>
          </a:p>
          <a:p>
            <a:pPr marL="457200" indent="-457200" algn="just">
              <a:buFont typeface="+mj-lt"/>
              <a:buAutoNum type="alphaUcPeriod"/>
              <a:defRPr/>
            </a:pPr>
            <a:r>
              <a:rPr lang="id-ID" sz="2000" dirty="0">
                <a:solidFill>
                  <a:srgbClr val="000000"/>
                </a:solidFill>
                <a:latin typeface="Tahoma" pitchFamily="34" charset="0"/>
                <a:ea typeface="Tahoma" pitchFamily="34" charset="0"/>
                <a:cs typeface="Tahoma" pitchFamily="34" charset="0"/>
              </a:rPr>
              <a:t>1  dan 3</a:t>
            </a:r>
          </a:p>
          <a:p>
            <a:pPr marL="457200" indent="-457200" algn="just">
              <a:buFont typeface="+mj-lt"/>
              <a:buAutoNum type="alphaUcPeriod"/>
              <a:defRPr/>
            </a:pPr>
            <a:r>
              <a:rPr lang="id-ID" sz="2000" dirty="0">
                <a:solidFill>
                  <a:srgbClr val="000000"/>
                </a:solidFill>
                <a:latin typeface="Tahoma" pitchFamily="34" charset="0"/>
                <a:ea typeface="Tahoma" pitchFamily="34" charset="0"/>
                <a:cs typeface="Tahoma" pitchFamily="34" charset="0"/>
              </a:rPr>
              <a:t>2  dan 4</a:t>
            </a:r>
          </a:p>
          <a:p>
            <a:pPr marL="457200" indent="-457200" algn="just">
              <a:buFont typeface="+mj-lt"/>
              <a:buAutoNum type="alphaUcPeriod"/>
              <a:defRPr/>
            </a:pPr>
            <a:r>
              <a:rPr lang="id-ID" sz="2000" dirty="0">
                <a:solidFill>
                  <a:srgbClr val="000000"/>
                </a:solidFill>
                <a:latin typeface="Tahoma" pitchFamily="34" charset="0"/>
                <a:ea typeface="Tahoma" pitchFamily="34" charset="0"/>
                <a:cs typeface="Tahoma" pitchFamily="34" charset="0"/>
              </a:rPr>
              <a:t>3  dan 5</a:t>
            </a:r>
          </a:p>
          <a:p>
            <a:pPr marL="457200" indent="-457200" algn="just">
              <a:buFont typeface="+mj-lt"/>
              <a:buAutoNum type="alphaUcPeriod"/>
              <a:defRPr/>
            </a:pPr>
            <a:r>
              <a:rPr lang="id-ID" sz="2000" dirty="0">
                <a:solidFill>
                  <a:srgbClr val="000000"/>
                </a:solidFill>
                <a:latin typeface="Tahoma" pitchFamily="34" charset="0"/>
                <a:ea typeface="Tahoma" pitchFamily="34" charset="0"/>
                <a:cs typeface="Tahoma" pitchFamily="34" charset="0"/>
              </a:rPr>
              <a:t>4  dan 5</a:t>
            </a:r>
            <a:endParaRPr lang="en-US" sz="2000" dirty="0">
              <a:solidFill>
                <a:srgbClr val="000000"/>
              </a:solidFill>
              <a:latin typeface="Tahoma" pitchFamily="34" charset="0"/>
              <a:ea typeface="Tahoma" pitchFamily="34" charset="0"/>
              <a:cs typeface="Tahoma" pitchFamily="34" charset="0"/>
            </a:endParaRPr>
          </a:p>
        </p:txBody>
      </p:sp>
      <p:sp>
        <p:nvSpPr>
          <p:cNvPr id="9" name="TextBox 8"/>
          <p:cNvSpPr txBox="1"/>
          <p:nvPr/>
        </p:nvSpPr>
        <p:spPr>
          <a:xfrm>
            <a:off x="467544" y="1268760"/>
            <a:ext cx="2952328" cy="461665"/>
          </a:xfrm>
          <a:prstGeom prst="rect">
            <a:avLst/>
          </a:prstGeom>
          <a:noFill/>
        </p:spPr>
        <p:txBody>
          <a:bodyPr wrap="square">
            <a:spAutoFit/>
          </a:bodyPr>
          <a:lstStyle/>
          <a:p>
            <a:pPr>
              <a:defRPr/>
            </a:pPr>
            <a:r>
              <a:rPr lang="en-US"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S</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oal </a:t>
            </a:r>
            <a:r>
              <a:rPr lang="en-US" sz="2400" dirty="0" err="1">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Lebih</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 Baik</a:t>
            </a:r>
          </a:p>
        </p:txBody>
      </p:sp>
      <p:sp>
        <p:nvSpPr>
          <p:cNvPr id="10" name="Rectangle 9"/>
          <p:cNvSpPr/>
          <p:nvPr/>
        </p:nvSpPr>
        <p:spPr>
          <a:xfrm>
            <a:off x="6581123" y="5589240"/>
            <a:ext cx="1015213" cy="369332"/>
          </a:xfrm>
          <a:prstGeom prst="rect">
            <a:avLst/>
          </a:prstGeom>
        </p:spPr>
        <p:txBody>
          <a:bodyPr wrap="none">
            <a:spAutoFit/>
          </a:bodyPr>
          <a:lstStyle/>
          <a:p>
            <a:pPr algn="r">
              <a:defRPr/>
            </a:pPr>
            <a:r>
              <a:rPr lang="en-US" dirty="0" err="1">
                <a:solidFill>
                  <a:srgbClr val="000000"/>
                </a:solidFill>
                <a:latin typeface="Tahoma" pitchFamily="34" charset="0"/>
                <a:ea typeface="Tahoma" pitchFamily="34" charset="0"/>
                <a:cs typeface="Tahoma" pitchFamily="34" charset="0"/>
              </a:rPr>
              <a:t>Kunci</a:t>
            </a:r>
            <a:r>
              <a:rPr lang="en-US" dirty="0">
                <a:solidFill>
                  <a:srgbClr val="000000"/>
                </a:solidFill>
                <a:latin typeface="Tahoma" pitchFamily="34" charset="0"/>
                <a:ea typeface="Tahoma" pitchFamily="34" charset="0"/>
                <a:cs typeface="Tahoma" pitchFamily="34" charset="0"/>
              </a:rPr>
              <a:t>: E</a:t>
            </a:r>
          </a:p>
        </p:txBody>
      </p:sp>
    </p:spTree>
    <p:extLst>
      <p:ext uri="{BB962C8B-B14F-4D97-AF65-F5344CB8AC3E}">
        <p14:creationId xmlns:p14="http://schemas.microsoft.com/office/powerpoint/2010/main" val="76953684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WordArt 17"/>
          <p:cNvSpPr>
            <a:spLocks noChangeArrowheads="1" noChangeShapeType="1" noTextEdit="1"/>
          </p:cNvSpPr>
          <p:nvPr/>
        </p:nvSpPr>
        <p:spPr bwMode="auto">
          <a:xfrm>
            <a:off x="1259632" y="144016"/>
            <a:ext cx="6768752" cy="908720"/>
          </a:xfrm>
          <a:prstGeom prst="rect">
            <a:avLst/>
          </a:prstGeom>
        </p:spPr>
        <p:txBody>
          <a:bodyPr wrap="none" fromWordArt="1">
            <a:prstTxWarp prst="textPlain">
              <a:avLst>
                <a:gd name="adj" fmla="val 50000"/>
              </a:avLst>
            </a:prstTxWarp>
          </a:bodyPr>
          <a:lstStyle/>
          <a:p>
            <a:r>
              <a:rPr lang="sv-SE" sz="3600" b="1" kern="10" dirty="0">
                <a:ln w="1905"/>
                <a:solidFill>
                  <a:srgbClr val="00B050"/>
                </a:solidFill>
                <a:effectLst>
                  <a:innerShdw blurRad="69850" dist="43180" dir="5400000">
                    <a:srgbClr val="000000">
                      <a:alpha val="65000"/>
                    </a:srgbClr>
                  </a:innerShdw>
                </a:effectLst>
                <a:latin typeface="Cambria" pitchFamily="18" charset="0"/>
              </a:rPr>
              <a:t>4. Pokok soal tidak mengandung  pernyataan yang bersifat  </a:t>
            </a:r>
          </a:p>
          <a:p>
            <a:r>
              <a:rPr lang="sv-SE" sz="3600" b="1" kern="10" dirty="0">
                <a:ln w="1905"/>
                <a:solidFill>
                  <a:srgbClr val="00B050"/>
                </a:solidFill>
                <a:effectLst>
                  <a:innerShdw blurRad="69850" dist="43180" dir="5400000">
                    <a:srgbClr val="000000">
                      <a:alpha val="65000"/>
                    </a:srgbClr>
                  </a:innerShdw>
                </a:effectLst>
                <a:latin typeface="Cambria" pitchFamily="18" charset="0"/>
              </a:rPr>
              <a:t>   negatif ganda.</a:t>
            </a:r>
          </a:p>
        </p:txBody>
      </p:sp>
      <p:sp>
        <p:nvSpPr>
          <p:cNvPr id="8" name="Folded Corner 7"/>
          <p:cNvSpPr/>
          <p:nvPr/>
        </p:nvSpPr>
        <p:spPr>
          <a:xfrm>
            <a:off x="673298" y="1844824"/>
            <a:ext cx="7931150" cy="2422376"/>
          </a:xfrm>
          <a:prstGeom prst="foldedCorner">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defRPr/>
            </a:pPr>
            <a:endParaRPr lang="id-ID" sz="2400" dirty="0">
              <a:solidFill>
                <a:srgbClr val="000000"/>
              </a:solidFill>
              <a:latin typeface="Tahoma" pitchFamily="34" charset="0"/>
              <a:ea typeface="Tahoma" pitchFamily="34" charset="0"/>
              <a:cs typeface="Tahoma" pitchFamily="34" charset="0"/>
            </a:endParaRPr>
          </a:p>
          <a:p>
            <a:pPr>
              <a:defRPr/>
            </a:pPr>
            <a:endParaRPr lang="en-US" sz="2000" dirty="0">
              <a:solidFill>
                <a:srgbClr val="000000"/>
              </a:solidFill>
              <a:latin typeface="Tahoma" pitchFamily="34" charset="0"/>
              <a:ea typeface="Tahoma" pitchFamily="34" charset="0"/>
              <a:cs typeface="Tahoma" pitchFamily="34" charset="0"/>
            </a:endParaRPr>
          </a:p>
          <a:p>
            <a:pPr algn="just"/>
            <a:r>
              <a:rPr lang="en-US" sz="2200" dirty="0">
                <a:solidFill>
                  <a:srgbClr val="000000"/>
                </a:solidFill>
                <a:latin typeface="Trebuchet MS" pitchFamily="34" charset="0"/>
                <a:cs typeface="Times New Roman" panose="02020603050405020304" pitchFamily="18" charset="0"/>
              </a:rPr>
              <a:t>Yang </a:t>
            </a:r>
            <a:r>
              <a:rPr lang="en-US" sz="2200" b="1" dirty="0" err="1">
                <a:solidFill>
                  <a:srgbClr val="000000"/>
                </a:solidFill>
                <a:latin typeface="Trebuchet MS" pitchFamily="34" charset="0"/>
                <a:cs typeface="Times New Roman" panose="02020603050405020304" pitchFamily="18" charset="0"/>
              </a:rPr>
              <a:t>bukan</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merupakan</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ciri-ciri</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pasar</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persaingan</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sempurna</a:t>
            </a:r>
            <a:r>
              <a:rPr lang="en-US" sz="2200" dirty="0">
                <a:solidFill>
                  <a:srgbClr val="000000"/>
                </a:solidFill>
                <a:latin typeface="Trebuchet MS" pitchFamily="34" charset="0"/>
                <a:cs typeface="Times New Roman" panose="02020603050405020304" pitchFamily="18" charset="0"/>
              </a:rPr>
              <a:t> </a:t>
            </a:r>
            <a:r>
              <a:rPr lang="en-US" sz="2200" i="1" dirty="0" err="1">
                <a:solidFill>
                  <a:srgbClr val="000000"/>
                </a:solidFill>
                <a:latin typeface="Trebuchet MS" pitchFamily="34" charset="0"/>
                <a:cs typeface="Times New Roman" panose="02020603050405020304" pitchFamily="18" charset="0"/>
              </a:rPr>
              <a:t>kecuali</a:t>
            </a:r>
            <a:r>
              <a:rPr lang="en-US" sz="2200" i="1" dirty="0">
                <a:solidFill>
                  <a:srgbClr val="000000"/>
                </a:solidFill>
                <a:latin typeface="Trebuchet MS" pitchFamily="34" charset="0"/>
                <a:cs typeface="Times New Roman" panose="02020603050405020304" pitchFamily="18" charset="0"/>
              </a:rPr>
              <a:t> ….</a:t>
            </a:r>
          </a:p>
          <a:p>
            <a:pPr algn="just"/>
            <a:r>
              <a:rPr lang="id-ID" sz="2200" i="1" dirty="0">
                <a:solidFill>
                  <a:srgbClr val="000000"/>
                </a:solidFill>
                <a:latin typeface="Trebuchet MS" pitchFamily="34" charset="0"/>
                <a:cs typeface="Times New Roman" panose="02020603050405020304" pitchFamily="18" charset="0"/>
              </a:rPr>
              <a:t>	</a:t>
            </a:r>
            <a:r>
              <a:rPr lang="id-ID" sz="2200" dirty="0">
                <a:solidFill>
                  <a:srgbClr val="000000"/>
                </a:solidFill>
                <a:latin typeface="Trebuchet MS" pitchFamily="34" charset="0"/>
                <a:cs typeface="Times New Roman" panose="02020603050405020304" pitchFamily="18" charset="0"/>
              </a:rPr>
              <a:t>A</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jumlah</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pembeli</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dan</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penjual</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tidak</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bayak</a:t>
            </a:r>
            <a:endParaRPr lang="en-US" sz="2200" dirty="0">
              <a:solidFill>
                <a:srgbClr val="000000"/>
              </a:solidFill>
              <a:latin typeface="Trebuchet MS" pitchFamily="34" charset="0"/>
              <a:cs typeface="Times New Roman" panose="02020603050405020304" pitchFamily="18" charset="0"/>
            </a:endParaRPr>
          </a:p>
          <a:p>
            <a:pPr algn="just"/>
            <a:r>
              <a:rPr lang="en-US" sz="2200" dirty="0">
                <a:solidFill>
                  <a:srgbClr val="000000"/>
                </a:solidFill>
                <a:latin typeface="Trebuchet MS" pitchFamily="34" charset="0"/>
                <a:cs typeface="Times New Roman" panose="02020603050405020304" pitchFamily="18" charset="0"/>
              </a:rPr>
              <a:t>	</a:t>
            </a:r>
            <a:r>
              <a:rPr lang="id-ID" sz="2200" dirty="0">
                <a:solidFill>
                  <a:srgbClr val="000000"/>
                </a:solidFill>
                <a:latin typeface="Trebuchet MS" pitchFamily="34" charset="0"/>
                <a:cs typeface="Times New Roman" panose="02020603050405020304" pitchFamily="18" charset="0"/>
              </a:rPr>
              <a:t>B</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mobilitas</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sumber</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cukup</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sempurna</a:t>
            </a:r>
            <a:endParaRPr lang="en-US" sz="2200" dirty="0">
              <a:solidFill>
                <a:srgbClr val="000000"/>
              </a:solidFill>
              <a:latin typeface="Trebuchet MS" pitchFamily="34" charset="0"/>
              <a:cs typeface="Times New Roman" panose="02020603050405020304" pitchFamily="18" charset="0"/>
            </a:endParaRPr>
          </a:p>
          <a:p>
            <a:pPr algn="just"/>
            <a:r>
              <a:rPr lang="en-US" sz="2200" dirty="0">
                <a:solidFill>
                  <a:srgbClr val="000000"/>
                </a:solidFill>
                <a:latin typeface="Trebuchet MS" pitchFamily="34" charset="0"/>
                <a:cs typeface="Times New Roman" panose="02020603050405020304" pitchFamily="18" charset="0"/>
              </a:rPr>
              <a:t>	</a:t>
            </a:r>
            <a:r>
              <a:rPr lang="id-ID" sz="2200" dirty="0">
                <a:solidFill>
                  <a:srgbClr val="000000"/>
                </a:solidFill>
                <a:latin typeface="Trebuchet MS" pitchFamily="34" charset="0"/>
                <a:cs typeface="Times New Roman" panose="02020603050405020304" pitchFamily="18" charset="0"/>
              </a:rPr>
              <a:t>C</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produsen</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tidak</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bebas</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untuk</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masuk</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dan</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keluar</a:t>
            </a:r>
            <a:r>
              <a:rPr lang="en-US" sz="2200" dirty="0">
                <a:solidFill>
                  <a:srgbClr val="000000"/>
                </a:solidFill>
                <a:latin typeface="Trebuchet MS" pitchFamily="34" charset="0"/>
                <a:cs typeface="Times New Roman" panose="02020603050405020304" pitchFamily="18" charset="0"/>
              </a:rPr>
              <a:t> </a:t>
            </a:r>
          </a:p>
          <a:p>
            <a:pPr algn="just"/>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pasar</a:t>
            </a:r>
            <a:endParaRPr lang="en-US" sz="2200" dirty="0">
              <a:solidFill>
                <a:srgbClr val="000000"/>
              </a:solidFill>
              <a:latin typeface="Trebuchet MS" pitchFamily="34" charset="0"/>
              <a:cs typeface="Times New Roman" panose="02020603050405020304" pitchFamily="18" charset="0"/>
            </a:endParaRPr>
          </a:p>
          <a:p>
            <a:pPr algn="just"/>
            <a:r>
              <a:rPr lang="en-US" sz="2200" dirty="0">
                <a:solidFill>
                  <a:srgbClr val="000000"/>
                </a:solidFill>
                <a:latin typeface="Trebuchet MS" pitchFamily="34" charset="0"/>
                <a:cs typeface="Times New Roman" panose="02020603050405020304" pitchFamily="18" charset="0"/>
              </a:rPr>
              <a:t>	</a:t>
            </a:r>
            <a:r>
              <a:rPr lang="id-ID" sz="2200" dirty="0">
                <a:solidFill>
                  <a:srgbClr val="000000"/>
                </a:solidFill>
                <a:latin typeface="Trebuchet MS" pitchFamily="34" charset="0"/>
                <a:cs typeface="Times New Roman" panose="02020603050405020304" pitchFamily="18" charset="0"/>
              </a:rPr>
              <a:t>D</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harga</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ditetapkan</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oleh</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produsen</a:t>
            </a:r>
            <a:r>
              <a:rPr lang="en-US" sz="2200" dirty="0">
                <a:solidFill>
                  <a:srgbClr val="000000"/>
                </a:solidFill>
                <a:latin typeface="Trebuchet MS" pitchFamily="34" charset="0"/>
                <a:cs typeface="Times New Roman" panose="02020603050405020304" pitchFamily="18" charset="0"/>
              </a:rPr>
              <a:t>	</a:t>
            </a:r>
          </a:p>
          <a:p>
            <a:pPr marL="457200" indent="-457200" algn="just">
              <a:buFont typeface="+mj-lt"/>
              <a:buAutoNum type="alphaUcPeriod"/>
              <a:defRPr/>
            </a:pPr>
            <a:endParaRPr lang="en-US" sz="2000" dirty="0">
              <a:solidFill>
                <a:srgbClr val="000000"/>
              </a:solidFill>
              <a:latin typeface="Tahoma" pitchFamily="34" charset="0"/>
              <a:ea typeface="Tahoma" pitchFamily="34" charset="0"/>
              <a:cs typeface="Tahoma" pitchFamily="34" charset="0"/>
            </a:endParaRPr>
          </a:p>
        </p:txBody>
      </p:sp>
      <p:sp>
        <p:nvSpPr>
          <p:cNvPr id="9" name="TextBox 8"/>
          <p:cNvSpPr txBox="1"/>
          <p:nvPr/>
        </p:nvSpPr>
        <p:spPr>
          <a:xfrm>
            <a:off x="467544" y="1268760"/>
            <a:ext cx="2952328" cy="461665"/>
          </a:xfrm>
          <a:prstGeom prst="rect">
            <a:avLst/>
          </a:prstGeom>
          <a:noFill/>
        </p:spPr>
        <p:txBody>
          <a:bodyPr wrap="square">
            <a:spAutoFit/>
          </a:bodyPr>
          <a:lstStyle/>
          <a:p>
            <a:pPr>
              <a:defRPr/>
            </a:pPr>
            <a:r>
              <a:rPr lang="en-US"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S</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oal </a:t>
            </a:r>
            <a:r>
              <a:rPr lang="en-US" sz="2400" dirty="0" err="1">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Kurang</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 Baik</a:t>
            </a:r>
          </a:p>
        </p:txBody>
      </p:sp>
      <p:sp>
        <p:nvSpPr>
          <p:cNvPr id="10" name="Rectangle 9"/>
          <p:cNvSpPr/>
          <p:nvPr/>
        </p:nvSpPr>
        <p:spPr>
          <a:xfrm>
            <a:off x="6581123" y="5589240"/>
            <a:ext cx="1015213" cy="369332"/>
          </a:xfrm>
          <a:prstGeom prst="rect">
            <a:avLst/>
          </a:prstGeom>
        </p:spPr>
        <p:txBody>
          <a:bodyPr wrap="none">
            <a:spAutoFit/>
          </a:bodyPr>
          <a:lstStyle/>
          <a:p>
            <a:pPr algn="r">
              <a:defRPr/>
            </a:pPr>
            <a:r>
              <a:rPr lang="en-US" dirty="0" err="1">
                <a:solidFill>
                  <a:srgbClr val="000000"/>
                </a:solidFill>
                <a:latin typeface="Tahoma" pitchFamily="34" charset="0"/>
                <a:ea typeface="Tahoma" pitchFamily="34" charset="0"/>
                <a:cs typeface="Tahoma" pitchFamily="34" charset="0"/>
              </a:rPr>
              <a:t>Kunci</a:t>
            </a:r>
            <a:r>
              <a:rPr lang="en-US" dirty="0">
                <a:solidFill>
                  <a:srgbClr val="000000"/>
                </a:solidFill>
                <a:latin typeface="Tahoma" pitchFamily="34" charset="0"/>
                <a:ea typeface="Tahoma" pitchFamily="34" charset="0"/>
                <a:cs typeface="Tahoma" pitchFamily="34" charset="0"/>
              </a:rPr>
              <a:t>: E</a:t>
            </a:r>
          </a:p>
        </p:txBody>
      </p:sp>
    </p:spTree>
    <p:extLst>
      <p:ext uri="{BB962C8B-B14F-4D97-AF65-F5344CB8AC3E}">
        <p14:creationId xmlns:p14="http://schemas.microsoft.com/office/powerpoint/2010/main" val="12122062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additive="base">
                                        <p:cTn id="13" dur="500" fill="hold"/>
                                        <p:tgtEl>
                                          <p:spTgt spid="9"/>
                                        </p:tgtEl>
                                        <p:attrNameLst>
                                          <p:attrName>ppt_x</p:attrName>
                                        </p:attrNameLst>
                                      </p:cBhvr>
                                      <p:tavLst>
                                        <p:tav tm="0">
                                          <p:val>
                                            <p:strVal val="0-#ppt_w/2"/>
                                          </p:val>
                                        </p:tav>
                                        <p:tav tm="100000">
                                          <p:val>
                                            <p:strVal val="#ppt_x"/>
                                          </p:val>
                                        </p:tav>
                                      </p:tavLst>
                                    </p:anim>
                                    <p:anim calcmode="lin" valueType="num">
                                      <p:cBhvr additive="base">
                                        <p:cTn id="14" dur="500" fill="hold"/>
                                        <p:tgtEl>
                                          <p:spTgt spid="9"/>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nodeType="clickEffect">
                                  <p:stCondLst>
                                    <p:cond delay="0"/>
                                  </p:stCondLst>
                                  <p:childTnLst>
                                    <p:set>
                                      <p:cBhvr>
                                        <p:cTn id="18" dur="1" fill="hold">
                                          <p:stCondLst>
                                            <p:cond delay="0"/>
                                          </p:stCondLst>
                                        </p:cTn>
                                        <p:tgtEl>
                                          <p:spTgt spid="7">
                                            <p:txEl>
                                              <p:pRg st="0" end="0"/>
                                            </p:txEl>
                                          </p:spTgt>
                                        </p:tgtEl>
                                        <p:attrNameLst>
                                          <p:attrName>style.visibility</p:attrName>
                                        </p:attrNameLst>
                                      </p:cBhvr>
                                      <p:to>
                                        <p:strVal val="visible"/>
                                      </p:to>
                                    </p:set>
                                    <p:anim calcmode="lin" valueType="num">
                                      <p:cBhvr additive="base">
                                        <p:cTn id="19" dur="500" fill="hold"/>
                                        <p:tgtEl>
                                          <p:spTgt spid="7">
                                            <p:txEl>
                                              <p:pRg st="0" end="0"/>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7">
                                            <p:txEl>
                                              <p:pRg st="0" end="0"/>
                                            </p:txEl>
                                          </p:spTgt>
                                        </p:tgtEl>
                                        <p:attrNameLst>
                                          <p:attrName>ppt_y</p:attrName>
                                        </p:attrNameLst>
                                      </p:cBhvr>
                                      <p:tavLst>
                                        <p:tav tm="0">
                                          <p:val>
                                            <p:strVal val="#ppt_y"/>
                                          </p:val>
                                        </p:tav>
                                        <p:tav tm="100000">
                                          <p:val>
                                            <p:strVal val="#ppt_y"/>
                                          </p:val>
                                        </p:tav>
                                      </p:tavLst>
                                    </p:anim>
                                  </p:childTnLst>
                                </p:cTn>
                              </p:par>
                              <p:par>
                                <p:cTn id="21" presetID="2" presetClass="entr" presetSubtype="2" fill="hold" nodeType="withEffect">
                                  <p:stCondLst>
                                    <p:cond delay="0"/>
                                  </p:stCondLst>
                                  <p:childTnLst>
                                    <p:set>
                                      <p:cBhvr>
                                        <p:cTn id="22" dur="1" fill="hold">
                                          <p:stCondLst>
                                            <p:cond delay="0"/>
                                          </p:stCondLst>
                                        </p:cTn>
                                        <p:tgtEl>
                                          <p:spTgt spid="7">
                                            <p:txEl>
                                              <p:pRg st="1" end="1"/>
                                            </p:txEl>
                                          </p:spTgt>
                                        </p:tgtEl>
                                        <p:attrNameLst>
                                          <p:attrName>style.visibility</p:attrName>
                                        </p:attrNameLst>
                                      </p:cBhvr>
                                      <p:to>
                                        <p:strVal val="visible"/>
                                      </p:to>
                                    </p:set>
                                    <p:anim calcmode="lin" valueType="num">
                                      <p:cBhvr additive="base">
                                        <p:cTn id="23" dur="500" fill="hold"/>
                                        <p:tgtEl>
                                          <p:spTgt spid="7">
                                            <p:txEl>
                                              <p:pRg st="1" end="1"/>
                                            </p:txEl>
                                          </p:spTgt>
                                        </p:tgtEl>
                                        <p:attrNameLst>
                                          <p:attrName>ppt_x</p:attrName>
                                        </p:attrNameLst>
                                      </p:cBhvr>
                                      <p:tavLst>
                                        <p:tav tm="0">
                                          <p:val>
                                            <p:strVal val="1+#ppt_w/2"/>
                                          </p:val>
                                        </p:tav>
                                        <p:tav tm="100000">
                                          <p:val>
                                            <p:strVal val="#ppt_x"/>
                                          </p:val>
                                        </p:tav>
                                      </p:tavLst>
                                    </p:anim>
                                    <p:anim calcmode="lin" valueType="num">
                                      <p:cBhvr additive="base">
                                        <p:cTn id="24" dur="500" fill="hold"/>
                                        <p:tgtEl>
                                          <p:spTgt spid="7">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WordArt 17"/>
          <p:cNvSpPr>
            <a:spLocks noChangeArrowheads="1" noChangeShapeType="1" noTextEdit="1"/>
          </p:cNvSpPr>
          <p:nvPr/>
        </p:nvSpPr>
        <p:spPr bwMode="auto">
          <a:xfrm>
            <a:off x="1259632" y="144016"/>
            <a:ext cx="6768752" cy="908720"/>
          </a:xfrm>
          <a:prstGeom prst="rect">
            <a:avLst/>
          </a:prstGeom>
        </p:spPr>
        <p:txBody>
          <a:bodyPr wrap="none" fromWordArt="1">
            <a:prstTxWarp prst="textPlain">
              <a:avLst>
                <a:gd name="adj" fmla="val 50000"/>
              </a:avLst>
            </a:prstTxWarp>
          </a:bodyPr>
          <a:lstStyle/>
          <a:p>
            <a:r>
              <a:rPr lang="sv-SE" sz="3600" b="1" kern="10" dirty="0">
                <a:ln w="1905"/>
                <a:solidFill>
                  <a:srgbClr val="00B050"/>
                </a:solidFill>
                <a:effectLst>
                  <a:innerShdw blurRad="69850" dist="43180" dir="5400000">
                    <a:srgbClr val="000000">
                      <a:alpha val="65000"/>
                    </a:srgbClr>
                  </a:innerShdw>
                </a:effectLst>
                <a:latin typeface="Cambria" pitchFamily="18" charset="0"/>
              </a:rPr>
              <a:t>4. Pokok soal tidak mengandung  pernyataan yang bersifat  </a:t>
            </a:r>
          </a:p>
          <a:p>
            <a:r>
              <a:rPr lang="sv-SE" sz="3600" b="1" kern="10" dirty="0">
                <a:ln w="1905"/>
                <a:solidFill>
                  <a:srgbClr val="00B050"/>
                </a:solidFill>
                <a:effectLst>
                  <a:innerShdw blurRad="69850" dist="43180" dir="5400000">
                    <a:srgbClr val="000000">
                      <a:alpha val="65000"/>
                    </a:srgbClr>
                  </a:innerShdw>
                </a:effectLst>
                <a:latin typeface="Cambria" pitchFamily="18" charset="0"/>
              </a:rPr>
              <a:t>   negatif ganda.</a:t>
            </a:r>
          </a:p>
        </p:txBody>
      </p:sp>
      <p:sp>
        <p:nvSpPr>
          <p:cNvPr id="8" name="Folded Corner 7"/>
          <p:cNvSpPr/>
          <p:nvPr/>
        </p:nvSpPr>
        <p:spPr>
          <a:xfrm>
            <a:off x="228600" y="1981200"/>
            <a:ext cx="8299648" cy="2269976"/>
          </a:xfrm>
          <a:prstGeom prst="foldedCorner">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defRPr/>
            </a:pPr>
            <a:endParaRPr lang="id-ID" sz="2400" dirty="0">
              <a:solidFill>
                <a:srgbClr val="000000"/>
              </a:solidFill>
              <a:latin typeface="Tahoma" pitchFamily="34" charset="0"/>
              <a:ea typeface="Tahoma" pitchFamily="34" charset="0"/>
              <a:cs typeface="Tahoma" pitchFamily="34" charset="0"/>
            </a:endParaRPr>
          </a:p>
          <a:p>
            <a:pPr>
              <a:defRPr/>
            </a:pPr>
            <a:endParaRPr lang="en-US" sz="2000" dirty="0">
              <a:solidFill>
                <a:srgbClr val="000000"/>
              </a:solidFill>
              <a:latin typeface="Tahoma" pitchFamily="34" charset="0"/>
              <a:ea typeface="Tahoma" pitchFamily="34" charset="0"/>
              <a:cs typeface="Tahoma" pitchFamily="34" charset="0"/>
            </a:endParaRPr>
          </a:p>
          <a:p>
            <a:pPr lvl="1"/>
            <a:r>
              <a:rPr lang="en-US" sz="2200" dirty="0">
                <a:solidFill>
                  <a:srgbClr val="000000"/>
                </a:solidFill>
                <a:latin typeface="Trebuchet MS" pitchFamily="34" charset="0"/>
                <a:cs typeface="Times New Roman" panose="02020603050405020304" pitchFamily="18" charset="0"/>
              </a:rPr>
              <a:t>Yang </a:t>
            </a:r>
            <a:r>
              <a:rPr lang="en-US" sz="2200" dirty="0" err="1">
                <a:solidFill>
                  <a:srgbClr val="000000"/>
                </a:solidFill>
                <a:latin typeface="Trebuchet MS" pitchFamily="34" charset="0"/>
                <a:cs typeface="Times New Roman" panose="02020603050405020304" pitchFamily="18" charset="0"/>
              </a:rPr>
              <a:t>merupakan</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ciri-ciri</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pasar</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persaingan</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sempurna</a:t>
            </a:r>
            <a:r>
              <a:rPr lang="en-US" sz="2200" dirty="0">
                <a:solidFill>
                  <a:srgbClr val="000000"/>
                </a:solidFill>
                <a:latin typeface="Trebuchet MS" pitchFamily="34" charset="0"/>
                <a:cs typeface="Times New Roman" panose="02020603050405020304" pitchFamily="18" charset="0"/>
              </a:rPr>
              <a:t> </a:t>
            </a:r>
            <a:r>
              <a:rPr lang="id-ID" sz="2200" dirty="0">
                <a:solidFill>
                  <a:srgbClr val="000000"/>
                </a:solidFill>
                <a:latin typeface="Trebuchet MS" pitchFamily="34" charset="0"/>
                <a:cs typeface="Times New Roman" panose="02020603050405020304" pitchFamily="18" charset="0"/>
              </a:rPr>
              <a:t>adalah</a:t>
            </a:r>
            <a:r>
              <a:rPr lang="en-US" sz="2200" i="1" dirty="0">
                <a:solidFill>
                  <a:srgbClr val="000000"/>
                </a:solidFill>
                <a:latin typeface="Trebuchet MS" pitchFamily="34" charset="0"/>
                <a:cs typeface="Times New Roman" panose="02020603050405020304" pitchFamily="18" charset="0"/>
              </a:rPr>
              <a:t>….</a:t>
            </a:r>
          </a:p>
          <a:p>
            <a:pPr algn="just"/>
            <a:r>
              <a:rPr lang="id-ID" sz="2200" i="1" dirty="0">
                <a:solidFill>
                  <a:srgbClr val="000000"/>
                </a:solidFill>
                <a:latin typeface="Trebuchet MS" pitchFamily="34" charset="0"/>
                <a:cs typeface="Times New Roman" panose="02020603050405020304" pitchFamily="18" charset="0"/>
              </a:rPr>
              <a:t>	</a:t>
            </a:r>
            <a:r>
              <a:rPr lang="id-ID" sz="2200" dirty="0">
                <a:solidFill>
                  <a:srgbClr val="000000"/>
                </a:solidFill>
                <a:latin typeface="Trebuchet MS" pitchFamily="34" charset="0"/>
                <a:cs typeface="Times New Roman" panose="02020603050405020304" pitchFamily="18" charset="0"/>
              </a:rPr>
              <a:t>A</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jumlah</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pembeli</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dan</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penjual</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tidak</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bayak</a:t>
            </a:r>
            <a:endParaRPr lang="en-US" sz="2200" dirty="0">
              <a:solidFill>
                <a:srgbClr val="000000"/>
              </a:solidFill>
              <a:latin typeface="Trebuchet MS" pitchFamily="34" charset="0"/>
              <a:cs typeface="Times New Roman" panose="02020603050405020304" pitchFamily="18" charset="0"/>
            </a:endParaRPr>
          </a:p>
          <a:p>
            <a:pPr algn="just"/>
            <a:r>
              <a:rPr lang="en-US" sz="2200" dirty="0">
                <a:solidFill>
                  <a:srgbClr val="000000"/>
                </a:solidFill>
                <a:latin typeface="Trebuchet MS" pitchFamily="34" charset="0"/>
                <a:cs typeface="Times New Roman" panose="02020603050405020304" pitchFamily="18" charset="0"/>
              </a:rPr>
              <a:t>	</a:t>
            </a:r>
            <a:r>
              <a:rPr lang="id-ID" sz="2200" dirty="0">
                <a:solidFill>
                  <a:srgbClr val="000000"/>
                </a:solidFill>
                <a:latin typeface="Trebuchet MS" pitchFamily="34" charset="0"/>
                <a:cs typeface="Times New Roman" panose="02020603050405020304" pitchFamily="18" charset="0"/>
              </a:rPr>
              <a:t>B</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mobilitas</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sumber</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cukup</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sempurna</a:t>
            </a:r>
            <a:endParaRPr lang="en-US" sz="2200" dirty="0">
              <a:solidFill>
                <a:srgbClr val="000000"/>
              </a:solidFill>
              <a:latin typeface="Trebuchet MS" pitchFamily="34" charset="0"/>
              <a:cs typeface="Times New Roman" panose="02020603050405020304" pitchFamily="18" charset="0"/>
            </a:endParaRPr>
          </a:p>
          <a:p>
            <a:pPr algn="just"/>
            <a:r>
              <a:rPr lang="en-US" sz="2200" dirty="0">
                <a:solidFill>
                  <a:srgbClr val="000000"/>
                </a:solidFill>
                <a:latin typeface="Trebuchet MS" pitchFamily="34" charset="0"/>
                <a:cs typeface="Times New Roman" panose="02020603050405020304" pitchFamily="18" charset="0"/>
              </a:rPr>
              <a:t>	</a:t>
            </a:r>
            <a:r>
              <a:rPr lang="id-ID" sz="2200" dirty="0">
                <a:solidFill>
                  <a:srgbClr val="000000"/>
                </a:solidFill>
                <a:latin typeface="Trebuchet MS" pitchFamily="34" charset="0"/>
                <a:cs typeface="Times New Roman" panose="02020603050405020304" pitchFamily="18" charset="0"/>
              </a:rPr>
              <a:t>C</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produsen</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tidak</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bebas</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untuk</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masuk</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dan</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keluar</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pasar</a:t>
            </a:r>
            <a:endParaRPr lang="en-US" sz="2200" dirty="0">
              <a:solidFill>
                <a:srgbClr val="000000"/>
              </a:solidFill>
              <a:latin typeface="Trebuchet MS" pitchFamily="34" charset="0"/>
              <a:cs typeface="Times New Roman" panose="02020603050405020304" pitchFamily="18" charset="0"/>
            </a:endParaRPr>
          </a:p>
          <a:p>
            <a:pPr algn="just"/>
            <a:r>
              <a:rPr lang="en-US" sz="2200" dirty="0">
                <a:solidFill>
                  <a:srgbClr val="000000"/>
                </a:solidFill>
                <a:latin typeface="Trebuchet MS" pitchFamily="34" charset="0"/>
                <a:cs typeface="Times New Roman" panose="02020603050405020304" pitchFamily="18" charset="0"/>
              </a:rPr>
              <a:t>	</a:t>
            </a:r>
            <a:r>
              <a:rPr lang="id-ID" sz="2200" dirty="0">
                <a:solidFill>
                  <a:srgbClr val="000000"/>
                </a:solidFill>
                <a:latin typeface="Trebuchet MS" pitchFamily="34" charset="0"/>
                <a:cs typeface="Times New Roman" panose="02020603050405020304" pitchFamily="18" charset="0"/>
              </a:rPr>
              <a:t>D</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harga</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ditetapkan</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oleh</a:t>
            </a:r>
            <a:r>
              <a:rPr lang="en-US" sz="2200" dirty="0">
                <a:solidFill>
                  <a:srgbClr val="000000"/>
                </a:solidFill>
                <a:latin typeface="Trebuchet MS" pitchFamily="34" charset="0"/>
                <a:cs typeface="Times New Roman" panose="02020603050405020304" pitchFamily="18" charset="0"/>
              </a:rPr>
              <a:t> </a:t>
            </a:r>
            <a:r>
              <a:rPr lang="en-US" sz="2200" dirty="0" err="1">
                <a:solidFill>
                  <a:srgbClr val="000000"/>
                </a:solidFill>
                <a:latin typeface="Trebuchet MS" pitchFamily="34" charset="0"/>
                <a:cs typeface="Times New Roman" panose="02020603050405020304" pitchFamily="18" charset="0"/>
              </a:rPr>
              <a:t>produsen</a:t>
            </a:r>
            <a:r>
              <a:rPr lang="en-US" sz="2200" dirty="0">
                <a:solidFill>
                  <a:srgbClr val="000000"/>
                </a:solidFill>
                <a:latin typeface="Trebuchet MS" pitchFamily="34" charset="0"/>
                <a:cs typeface="Times New Roman" panose="02020603050405020304" pitchFamily="18" charset="0"/>
              </a:rPr>
              <a:t>	</a:t>
            </a:r>
          </a:p>
        </p:txBody>
      </p:sp>
      <p:sp>
        <p:nvSpPr>
          <p:cNvPr id="9" name="TextBox 8"/>
          <p:cNvSpPr txBox="1"/>
          <p:nvPr/>
        </p:nvSpPr>
        <p:spPr>
          <a:xfrm>
            <a:off x="467544" y="1268760"/>
            <a:ext cx="2952328" cy="461665"/>
          </a:xfrm>
          <a:prstGeom prst="rect">
            <a:avLst/>
          </a:prstGeom>
          <a:noFill/>
        </p:spPr>
        <p:txBody>
          <a:bodyPr wrap="square">
            <a:spAutoFit/>
          </a:bodyPr>
          <a:lstStyle/>
          <a:p>
            <a:pPr>
              <a:defRPr/>
            </a:pPr>
            <a:r>
              <a:rPr lang="en-US"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S</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oal </a:t>
            </a:r>
            <a:r>
              <a:rPr lang="en-US" sz="2400" dirty="0" err="1">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Lebih</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 Baik</a:t>
            </a:r>
          </a:p>
        </p:txBody>
      </p:sp>
    </p:spTree>
    <p:extLst>
      <p:ext uri="{BB962C8B-B14F-4D97-AF65-F5344CB8AC3E}">
        <p14:creationId xmlns:p14="http://schemas.microsoft.com/office/powerpoint/2010/main" val="76953684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WordArt 17"/>
          <p:cNvSpPr>
            <a:spLocks noChangeArrowheads="1" noChangeShapeType="1" noTextEdit="1"/>
          </p:cNvSpPr>
          <p:nvPr/>
        </p:nvSpPr>
        <p:spPr bwMode="auto">
          <a:xfrm>
            <a:off x="1403648" y="404664"/>
            <a:ext cx="6480720" cy="504056"/>
          </a:xfrm>
          <a:prstGeom prst="rect">
            <a:avLst/>
          </a:prstGeom>
        </p:spPr>
        <p:txBody>
          <a:bodyPr wrap="none" fromWordArt="1">
            <a:prstTxWarp prst="textPlain">
              <a:avLst>
                <a:gd name="adj" fmla="val 50000"/>
              </a:avLst>
            </a:prstTxWarp>
          </a:bodyPr>
          <a:lstStyle/>
          <a:p>
            <a:r>
              <a:rPr lang="fi-FI" sz="3600" b="1" kern="10" dirty="0">
                <a:ln w="1905"/>
                <a:solidFill>
                  <a:srgbClr val="00B050"/>
                </a:solidFill>
                <a:effectLst>
                  <a:innerShdw blurRad="69850" dist="43180" dir="5400000">
                    <a:srgbClr val="000000">
                      <a:alpha val="65000"/>
                    </a:srgbClr>
                  </a:innerShdw>
                </a:effectLst>
                <a:latin typeface="Cambria" pitchFamily="18" charset="0"/>
              </a:rPr>
              <a:t>5. Panjang rumusan pilihan jawaban harus relatif sama </a:t>
            </a:r>
          </a:p>
        </p:txBody>
      </p:sp>
      <p:sp>
        <p:nvSpPr>
          <p:cNvPr id="13" name="TextBox 12"/>
          <p:cNvSpPr txBox="1"/>
          <p:nvPr/>
        </p:nvSpPr>
        <p:spPr>
          <a:xfrm>
            <a:off x="467544" y="1239143"/>
            <a:ext cx="2880320" cy="461665"/>
          </a:xfrm>
          <a:prstGeom prst="rect">
            <a:avLst/>
          </a:prstGeom>
          <a:noFill/>
        </p:spPr>
        <p:txBody>
          <a:bodyPr wrap="square">
            <a:spAutoFit/>
          </a:bodyPr>
          <a:lstStyle/>
          <a:p>
            <a:pPr>
              <a:defRPr/>
            </a:pPr>
            <a:r>
              <a:rPr lang="en-US"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S</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oal </a:t>
            </a:r>
            <a:r>
              <a:rPr lang="en-US" sz="2400" dirty="0" err="1">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Kurang</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 Baik</a:t>
            </a:r>
          </a:p>
        </p:txBody>
      </p:sp>
      <p:sp>
        <p:nvSpPr>
          <p:cNvPr id="5" name="Content Placeholder 2"/>
          <p:cNvSpPr txBox="1">
            <a:spLocks/>
          </p:cNvSpPr>
          <p:nvPr/>
        </p:nvSpPr>
        <p:spPr>
          <a:xfrm>
            <a:off x="467544" y="1700808"/>
            <a:ext cx="8280920" cy="4536504"/>
          </a:xfrm>
          <a:prstGeom prst="rect">
            <a:avLst/>
          </a:prstGeom>
        </p:spPr>
        <p:txBody>
          <a:bodyPr>
            <a:noAutofit/>
          </a:bodyPr>
          <a:lstStyle/>
          <a:p>
            <a:pPr marL="446088" indent="-446088"/>
            <a:r>
              <a:rPr lang="en-US" sz="2200" dirty="0">
                <a:solidFill>
                  <a:prstClr val="black"/>
                </a:solidFill>
              </a:rPr>
              <a:t>       </a:t>
            </a:r>
            <a:r>
              <a:rPr lang="id-ID" sz="2200" dirty="0">
                <a:solidFill>
                  <a:prstClr val="black"/>
                </a:solidFill>
              </a:rPr>
              <a:t>Berdasarkan pernyataan di</a:t>
            </a:r>
            <a:r>
              <a:rPr lang="en-US" sz="2200" dirty="0">
                <a:solidFill>
                  <a:prstClr val="black"/>
                </a:solidFill>
              </a:rPr>
              <a:t> </a:t>
            </a:r>
            <a:r>
              <a:rPr lang="id-ID" sz="2200" dirty="0">
                <a:solidFill>
                  <a:prstClr val="black"/>
                </a:solidFill>
              </a:rPr>
              <a:t>bawah ini yang berkaitan dengan fungsi sistim imun yang tepat adalah....</a:t>
            </a:r>
          </a:p>
          <a:p>
            <a:pPr marL="914400" lvl="1" indent="-457200">
              <a:buFont typeface="+mj-lt"/>
              <a:buAutoNum type="alphaUcPeriod"/>
            </a:pPr>
            <a:r>
              <a:rPr lang="id-ID" sz="2200" dirty="0">
                <a:solidFill>
                  <a:prstClr val="black"/>
                </a:solidFill>
              </a:rPr>
              <a:t>kekebalan </a:t>
            </a:r>
            <a:r>
              <a:rPr lang="en-US" sz="2200" dirty="0">
                <a:solidFill>
                  <a:prstClr val="black"/>
                </a:solidFill>
              </a:rPr>
              <a:t>p</a:t>
            </a:r>
            <a:r>
              <a:rPr lang="id-ID" sz="2200" dirty="0">
                <a:solidFill>
                  <a:prstClr val="black"/>
                </a:solidFill>
              </a:rPr>
              <a:t>asif merupakan mekanisme pertahanan tubuh yang dirangsang dengan pemberian enzim</a:t>
            </a:r>
          </a:p>
          <a:p>
            <a:pPr marL="914400" lvl="1" indent="-457200">
              <a:buFont typeface="+mj-lt"/>
              <a:buAutoNum type="alphaUcPeriod"/>
            </a:pPr>
            <a:r>
              <a:rPr lang="id-ID" sz="2200" dirty="0">
                <a:solidFill>
                  <a:prstClr val="black"/>
                </a:solidFill>
              </a:rPr>
              <a:t>kekebalan aktif terjadi apabila tubuh memperoleh sist</a:t>
            </a:r>
            <a:r>
              <a:rPr lang="en-US" sz="2200" dirty="0">
                <a:solidFill>
                  <a:prstClr val="black"/>
                </a:solidFill>
              </a:rPr>
              <a:t>e</a:t>
            </a:r>
            <a:r>
              <a:rPr lang="id-ID" sz="2200" dirty="0">
                <a:solidFill>
                  <a:prstClr val="black"/>
                </a:solidFill>
              </a:rPr>
              <a:t>m imun secara aktif dan menghasilkan respon imun sehingga tubuh menjadi kebal</a:t>
            </a:r>
          </a:p>
          <a:p>
            <a:pPr marL="914400" lvl="1" indent="-457200">
              <a:buFont typeface="+mj-lt"/>
              <a:buAutoNum type="alphaUcPeriod"/>
            </a:pPr>
            <a:r>
              <a:rPr lang="id-ID" sz="2200" dirty="0">
                <a:solidFill>
                  <a:prstClr val="black"/>
                </a:solidFill>
              </a:rPr>
              <a:t>fungsi sist</a:t>
            </a:r>
            <a:r>
              <a:rPr lang="en-US" sz="2200" dirty="0">
                <a:solidFill>
                  <a:prstClr val="black"/>
                </a:solidFill>
              </a:rPr>
              <a:t>e</a:t>
            </a:r>
            <a:r>
              <a:rPr lang="id-ID" sz="2200" dirty="0">
                <a:solidFill>
                  <a:prstClr val="black"/>
                </a:solidFill>
              </a:rPr>
              <a:t>m imun terjadi hanya pada jenis benda asing tertentu saja</a:t>
            </a:r>
          </a:p>
          <a:p>
            <a:pPr marL="914400" lvl="1" indent="-457200">
              <a:buFont typeface="+mj-lt"/>
              <a:buAutoNum type="alphaUcPeriod"/>
            </a:pPr>
            <a:r>
              <a:rPr lang="id-ID" sz="2200" dirty="0">
                <a:solidFill>
                  <a:prstClr val="black"/>
                </a:solidFill>
              </a:rPr>
              <a:t>fungsi sel limfosit t memproduksi anti bod</a:t>
            </a:r>
            <a:r>
              <a:rPr lang="en-US" sz="2200" dirty="0">
                <a:solidFill>
                  <a:prstClr val="black"/>
                </a:solidFill>
              </a:rPr>
              <a:t>i</a:t>
            </a:r>
            <a:r>
              <a:rPr lang="id-ID" sz="2200" dirty="0">
                <a:solidFill>
                  <a:prstClr val="black"/>
                </a:solidFill>
              </a:rPr>
              <a:t> sedangkan fungsi limfosit b menyerang sel asing</a:t>
            </a:r>
          </a:p>
          <a:p>
            <a:pPr marL="914400" lvl="1" indent="-457200">
              <a:buFont typeface="+mj-lt"/>
              <a:buAutoNum type="alphaUcPeriod"/>
            </a:pPr>
            <a:r>
              <a:rPr lang="id-ID" sz="2200" dirty="0">
                <a:solidFill>
                  <a:prstClr val="black"/>
                </a:solidFill>
              </a:rPr>
              <a:t>mekanisme pertahanan tubuh dapat dilakukan dengan cara membentuk kekebalan pasif</a:t>
            </a:r>
          </a:p>
        </p:txBody>
      </p:sp>
      <p:sp>
        <p:nvSpPr>
          <p:cNvPr id="2" name="TextBox 1"/>
          <p:cNvSpPr txBox="1"/>
          <p:nvPr/>
        </p:nvSpPr>
        <p:spPr>
          <a:xfrm>
            <a:off x="7344308" y="6052646"/>
            <a:ext cx="1080120" cy="369332"/>
          </a:xfrm>
          <a:prstGeom prst="rect">
            <a:avLst/>
          </a:prstGeom>
          <a:noFill/>
        </p:spPr>
        <p:txBody>
          <a:bodyPr wrap="square" rtlCol="0">
            <a:spAutoFit/>
          </a:bodyPr>
          <a:lstStyle/>
          <a:p>
            <a:r>
              <a:rPr lang="id-ID" dirty="0">
                <a:solidFill>
                  <a:prstClr val="black"/>
                </a:solidFill>
              </a:rPr>
              <a:t>Kunci: B</a:t>
            </a:r>
          </a:p>
        </p:txBody>
      </p:sp>
    </p:spTree>
    <p:extLst>
      <p:ext uri="{BB962C8B-B14F-4D97-AF65-F5344CB8AC3E}">
        <p14:creationId xmlns:p14="http://schemas.microsoft.com/office/powerpoint/2010/main" val="13113597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3"/>
                                        </p:tgtEl>
                                        <p:attrNameLst>
                                          <p:attrName>style.visibility</p:attrName>
                                        </p:attrNameLst>
                                      </p:cBhvr>
                                      <p:to>
                                        <p:strVal val="visible"/>
                                      </p:to>
                                    </p:set>
                                    <p:anim calcmode="lin" valueType="num">
                                      <p:cBhvr additive="base">
                                        <p:cTn id="13" dur="500" fill="hold"/>
                                        <p:tgtEl>
                                          <p:spTgt spid="13"/>
                                        </p:tgtEl>
                                        <p:attrNameLst>
                                          <p:attrName>ppt_x</p:attrName>
                                        </p:attrNameLst>
                                      </p:cBhvr>
                                      <p:tavLst>
                                        <p:tav tm="0">
                                          <p:val>
                                            <p:strVal val="0-#ppt_w/2"/>
                                          </p:val>
                                        </p:tav>
                                        <p:tav tm="100000">
                                          <p:val>
                                            <p:strVal val="#ppt_x"/>
                                          </p:val>
                                        </p:tav>
                                      </p:tavLst>
                                    </p:anim>
                                    <p:anim calcmode="lin" valueType="num">
                                      <p:cBhvr additive="base">
                                        <p:cTn id="14" dur="500" fill="hold"/>
                                        <p:tgtEl>
                                          <p:spTgt spid="13"/>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7">
                                            <p:txEl>
                                              <p:pRg st="0" end="0"/>
                                            </p:txEl>
                                          </p:spTgt>
                                        </p:tgtEl>
                                        <p:attrNameLst>
                                          <p:attrName>style.visibility</p:attrName>
                                        </p:attrNameLst>
                                      </p:cBhvr>
                                      <p:to>
                                        <p:strVal val="visible"/>
                                      </p:to>
                                    </p:set>
                                    <p:anim calcmode="lin" valueType="num">
                                      <p:cBhvr additive="base">
                                        <p:cTn id="19"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2"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07504" y="1239143"/>
            <a:ext cx="2880320" cy="461665"/>
          </a:xfrm>
          <a:prstGeom prst="rect">
            <a:avLst/>
          </a:prstGeom>
          <a:noFill/>
        </p:spPr>
        <p:txBody>
          <a:bodyPr wrap="square">
            <a:spAutoFit/>
          </a:bodyPr>
          <a:lstStyle/>
          <a:p>
            <a:pPr>
              <a:defRPr/>
            </a:pPr>
            <a:r>
              <a:rPr lang="en-US"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S</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oal </a:t>
            </a:r>
            <a:r>
              <a:rPr lang="en-US" sz="2400" dirty="0" err="1">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Lebih</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 Baik</a:t>
            </a:r>
          </a:p>
        </p:txBody>
      </p:sp>
      <p:sp>
        <p:nvSpPr>
          <p:cNvPr id="8" name="WordArt 17"/>
          <p:cNvSpPr>
            <a:spLocks noChangeArrowheads="1" noChangeShapeType="1" noTextEdit="1"/>
          </p:cNvSpPr>
          <p:nvPr/>
        </p:nvSpPr>
        <p:spPr bwMode="auto">
          <a:xfrm>
            <a:off x="1403648" y="404664"/>
            <a:ext cx="6480720" cy="504056"/>
          </a:xfrm>
          <a:prstGeom prst="rect">
            <a:avLst/>
          </a:prstGeom>
        </p:spPr>
        <p:txBody>
          <a:bodyPr wrap="none" fromWordArt="1">
            <a:prstTxWarp prst="textPlain">
              <a:avLst>
                <a:gd name="adj" fmla="val 50000"/>
              </a:avLst>
            </a:prstTxWarp>
          </a:bodyPr>
          <a:lstStyle/>
          <a:p>
            <a:r>
              <a:rPr lang="fi-FI" sz="3600" b="1" kern="10" dirty="0">
                <a:ln w="1905"/>
                <a:solidFill>
                  <a:srgbClr val="00B050"/>
                </a:solidFill>
                <a:effectLst>
                  <a:innerShdw blurRad="69850" dist="43180" dir="5400000">
                    <a:srgbClr val="000000">
                      <a:alpha val="65000"/>
                    </a:srgbClr>
                  </a:innerShdw>
                </a:effectLst>
                <a:latin typeface="Cambria" pitchFamily="18" charset="0"/>
              </a:rPr>
              <a:t>5. Panjang rumusan pilihan jawaban harus relatif sama </a:t>
            </a:r>
          </a:p>
        </p:txBody>
      </p:sp>
      <p:sp>
        <p:nvSpPr>
          <p:cNvPr id="7" name="Content Placeholder 2"/>
          <p:cNvSpPr txBox="1">
            <a:spLocks/>
          </p:cNvSpPr>
          <p:nvPr/>
        </p:nvSpPr>
        <p:spPr>
          <a:xfrm>
            <a:off x="323528" y="1772816"/>
            <a:ext cx="8352928" cy="4536504"/>
          </a:xfrm>
          <a:prstGeom prst="rect">
            <a:avLst/>
          </a:prstGeom>
        </p:spPr>
        <p:txBody>
          <a:bodyPr>
            <a:noAutofit/>
          </a:bodyPr>
          <a:lstStyle/>
          <a:p>
            <a:pPr marL="446088" indent="-446088"/>
            <a:r>
              <a:rPr lang="en-US" sz="2200" dirty="0">
                <a:solidFill>
                  <a:prstClr val="black"/>
                </a:solidFill>
              </a:rPr>
              <a:t>      </a:t>
            </a:r>
            <a:r>
              <a:rPr lang="id-ID" sz="2200" dirty="0">
                <a:solidFill>
                  <a:prstClr val="black"/>
                </a:solidFill>
              </a:rPr>
              <a:t>Berdasarkan pernyataan di</a:t>
            </a:r>
            <a:r>
              <a:rPr lang="en-US" sz="2200" dirty="0">
                <a:solidFill>
                  <a:prstClr val="black"/>
                </a:solidFill>
              </a:rPr>
              <a:t> </a:t>
            </a:r>
            <a:r>
              <a:rPr lang="id-ID" sz="2200" dirty="0">
                <a:solidFill>
                  <a:prstClr val="black"/>
                </a:solidFill>
              </a:rPr>
              <a:t>bawah ini yang berkaitan dengan fungsi sistem imun yang tepat adalah ....</a:t>
            </a:r>
          </a:p>
          <a:p>
            <a:pPr marL="914400" lvl="1" indent="-457200">
              <a:buFont typeface="+mj-lt"/>
              <a:buAutoNum type="alphaUcPeriod"/>
            </a:pPr>
            <a:r>
              <a:rPr lang="id-ID" sz="2200" dirty="0">
                <a:solidFill>
                  <a:prstClr val="black"/>
                </a:solidFill>
              </a:rPr>
              <a:t>kekebalan </a:t>
            </a:r>
            <a:r>
              <a:rPr lang="en-US" sz="2200" dirty="0">
                <a:solidFill>
                  <a:prstClr val="black"/>
                </a:solidFill>
              </a:rPr>
              <a:t>p</a:t>
            </a:r>
            <a:r>
              <a:rPr lang="id-ID" sz="2200" dirty="0">
                <a:solidFill>
                  <a:prstClr val="black"/>
                </a:solidFill>
              </a:rPr>
              <a:t>asif merupakan mekanisme pertahanan tubuh yang dirangsang dengan pemberian enzim</a:t>
            </a:r>
          </a:p>
          <a:p>
            <a:pPr marL="914400" lvl="1" indent="-457200">
              <a:buFont typeface="+mj-lt"/>
              <a:buAutoNum type="alphaUcPeriod"/>
            </a:pPr>
            <a:r>
              <a:rPr lang="id-ID" sz="2200" dirty="0">
                <a:solidFill>
                  <a:prstClr val="black"/>
                </a:solidFill>
              </a:rPr>
              <a:t>kekebalan aktif terjadi apabila tubuh memperoleh sist</a:t>
            </a:r>
            <a:r>
              <a:rPr lang="en-US" sz="2200" dirty="0">
                <a:solidFill>
                  <a:prstClr val="black"/>
                </a:solidFill>
              </a:rPr>
              <a:t>e</a:t>
            </a:r>
            <a:r>
              <a:rPr lang="id-ID" sz="2200" dirty="0">
                <a:solidFill>
                  <a:prstClr val="black"/>
                </a:solidFill>
              </a:rPr>
              <a:t>m imun secara aktif sehingga tubuh menjadi kebal</a:t>
            </a:r>
          </a:p>
          <a:p>
            <a:pPr marL="914400" lvl="1" indent="-457200">
              <a:buFont typeface="+mj-lt"/>
              <a:buAutoNum type="alphaUcPeriod"/>
            </a:pPr>
            <a:r>
              <a:rPr lang="id-ID" sz="2200" dirty="0">
                <a:solidFill>
                  <a:prstClr val="black"/>
                </a:solidFill>
              </a:rPr>
              <a:t>fungsi sist</a:t>
            </a:r>
            <a:r>
              <a:rPr lang="en-US" sz="2200" dirty="0">
                <a:solidFill>
                  <a:prstClr val="black"/>
                </a:solidFill>
              </a:rPr>
              <a:t>e</a:t>
            </a:r>
            <a:r>
              <a:rPr lang="id-ID" sz="2200" dirty="0">
                <a:solidFill>
                  <a:prstClr val="black"/>
                </a:solidFill>
              </a:rPr>
              <a:t>m imun terjadi hanya pada jenis benda asing tertentu saja</a:t>
            </a:r>
          </a:p>
          <a:p>
            <a:pPr marL="914400" lvl="1" indent="-457200">
              <a:buFont typeface="+mj-lt"/>
              <a:buAutoNum type="alphaUcPeriod"/>
            </a:pPr>
            <a:r>
              <a:rPr lang="id-ID" sz="2200" dirty="0">
                <a:solidFill>
                  <a:prstClr val="black"/>
                </a:solidFill>
              </a:rPr>
              <a:t>fungsi sel limfosit t memproduksi anti bod</a:t>
            </a:r>
            <a:r>
              <a:rPr lang="en-US" sz="2200" dirty="0">
                <a:solidFill>
                  <a:prstClr val="black"/>
                </a:solidFill>
              </a:rPr>
              <a:t>i</a:t>
            </a:r>
            <a:r>
              <a:rPr lang="id-ID" sz="2200" dirty="0">
                <a:solidFill>
                  <a:prstClr val="black"/>
                </a:solidFill>
              </a:rPr>
              <a:t> sedangkan fungsi limfosit b menyerang sel asing</a:t>
            </a:r>
          </a:p>
          <a:p>
            <a:pPr marL="914400" lvl="1" indent="-457200">
              <a:buFont typeface="+mj-lt"/>
              <a:buAutoNum type="alphaUcPeriod"/>
            </a:pPr>
            <a:r>
              <a:rPr lang="id-ID" sz="2200" dirty="0">
                <a:solidFill>
                  <a:prstClr val="black"/>
                </a:solidFill>
              </a:rPr>
              <a:t>mekanisme pertahanan tubuh dapat dilakukan dengan cara membentuk kekebalan pasif</a:t>
            </a:r>
          </a:p>
          <a:p>
            <a:pPr lvl="1"/>
            <a:r>
              <a:rPr lang="en-US" sz="2200" dirty="0" err="1">
                <a:solidFill>
                  <a:prstClr val="black"/>
                </a:solidFill>
              </a:rPr>
              <a:t>Kunci</a:t>
            </a:r>
            <a:r>
              <a:rPr lang="en-US" sz="2200" dirty="0">
                <a:solidFill>
                  <a:prstClr val="black"/>
                </a:solidFill>
              </a:rPr>
              <a:t>: B</a:t>
            </a:r>
          </a:p>
        </p:txBody>
      </p:sp>
    </p:spTree>
    <p:extLst>
      <p:ext uri="{BB962C8B-B14F-4D97-AF65-F5344CB8AC3E}">
        <p14:creationId xmlns:p14="http://schemas.microsoft.com/office/powerpoint/2010/main" val="172168970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WordArt 17"/>
          <p:cNvSpPr>
            <a:spLocks noChangeArrowheads="1" noChangeShapeType="1" noTextEdit="1"/>
          </p:cNvSpPr>
          <p:nvPr/>
        </p:nvSpPr>
        <p:spPr bwMode="auto">
          <a:xfrm>
            <a:off x="1259632" y="260648"/>
            <a:ext cx="6768752" cy="648072"/>
          </a:xfrm>
          <a:prstGeom prst="rect">
            <a:avLst/>
          </a:prstGeom>
        </p:spPr>
        <p:txBody>
          <a:bodyPr wrap="none" fromWordArt="1">
            <a:prstTxWarp prst="textPlain">
              <a:avLst>
                <a:gd name="adj" fmla="val 50000"/>
              </a:avLst>
            </a:prstTxWarp>
          </a:bodyPr>
          <a:lstStyle/>
          <a:p>
            <a:r>
              <a:rPr lang="fi-FI" sz="3600" b="1" kern="10" dirty="0">
                <a:ln w="1905"/>
                <a:solidFill>
                  <a:srgbClr val="00B050"/>
                </a:solidFill>
                <a:effectLst>
                  <a:innerShdw blurRad="69850" dist="43180" dir="5400000">
                    <a:srgbClr val="000000">
                      <a:alpha val="65000"/>
                    </a:srgbClr>
                  </a:innerShdw>
                </a:effectLst>
                <a:latin typeface="Cambria" pitchFamily="18" charset="0"/>
              </a:rPr>
              <a:t>6. Pilihan jawaban tidak mengandung pernyataan yang berbunyi “semua</a:t>
            </a:r>
          </a:p>
          <a:p>
            <a:r>
              <a:rPr lang="fi-FI" sz="3600" b="1" kern="10" dirty="0">
                <a:ln w="1905"/>
                <a:solidFill>
                  <a:srgbClr val="00B050"/>
                </a:solidFill>
                <a:effectLst>
                  <a:innerShdw blurRad="69850" dist="43180" dir="5400000">
                    <a:srgbClr val="000000">
                      <a:alpha val="65000"/>
                    </a:srgbClr>
                  </a:innerShdw>
                </a:effectLst>
                <a:latin typeface="Cambria" pitchFamily="18" charset="0"/>
              </a:rPr>
              <a:t>   pilihan jawaban di atas salah” atau “semua pilihan jawaban di atas benar”</a:t>
            </a:r>
          </a:p>
        </p:txBody>
      </p:sp>
      <p:sp>
        <p:nvSpPr>
          <p:cNvPr id="8" name="Content Placeholder 2"/>
          <p:cNvSpPr txBox="1">
            <a:spLocks/>
          </p:cNvSpPr>
          <p:nvPr/>
        </p:nvSpPr>
        <p:spPr>
          <a:xfrm>
            <a:off x="457200" y="2060848"/>
            <a:ext cx="8229600" cy="3528392"/>
          </a:xfrm>
          <a:prstGeom prst="rect">
            <a:avLst/>
          </a:prstGeom>
        </p:spPr>
        <p:txBody>
          <a:bodyPr>
            <a:noAutofit/>
          </a:bodyPr>
          <a:lst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just">
              <a:buFont typeface="Arial" pitchFamily="34" charset="0"/>
              <a:buNone/>
            </a:pPr>
            <a:endParaRPr lang="en-GB" sz="2400" dirty="0">
              <a:solidFill>
                <a:prstClr val="black"/>
              </a:solidFill>
              <a:latin typeface="Trebuchet MS" pitchFamily="34" charset="0"/>
            </a:endParaRPr>
          </a:p>
        </p:txBody>
      </p:sp>
      <p:sp>
        <p:nvSpPr>
          <p:cNvPr id="9" name="TextBox 8"/>
          <p:cNvSpPr txBox="1"/>
          <p:nvPr/>
        </p:nvSpPr>
        <p:spPr>
          <a:xfrm>
            <a:off x="450974" y="1351886"/>
            <a:ext cx="2952328" cy="461665"/>
          </a:xfrm>
          <a:prstGeom prst="rect">
            <a:avLst/>
          </a:prstGeom>
          <a:noFill/>
        </p:spPr>
        <p:txBody>
          <a:bodyPr wrap="square">
            <a:spAutoFit/>
          </a:bodyPr>
          <a:lstStyle/>
          <a:p>
            <a:pPr>
              <a:defRPr/>
            </a:pPr>
            <a:r>
              <a:rPr lang="en-US"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S</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oal </a:t>
            </a:r>
            <a:r>
              <a:rPr lang="en-US" sz="2400" dirty="0" err="1">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Kurang</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 Baik</a:t>
            </a:r>
          </a:p>
        </p:txBody>
      </p:sp>
      <p:sp>
        <p:nvSpPr>
          <p:cNvPr id="10" name="Rectangle 9"/>
          <p:cNvSpPr/>
          <p:nvPr/>
        </p:nvSpPr>
        <p:spPr>
          <a:xfrm>
            <a:off x="6228184" y="5805264"/>
            <a:ext cx="1886414" cy="523220"/>
          </a:xfrm>
          <a:prstGeom prst="rect">
            <a:avLst/>
          </a:prstGeom>
        </p:spPr>
        <p:txBody>
          <a:bodyPr wrap="none">
            <a:spAutoFit/>
          </a:bodyPr>
          <a:lstStyle/>
          <a:p>
            <a:pPr marL="914400" lvl="1" indent="-514350">
              <a:buFont typeface="Arial" pitchFamily="34" charset="0"/>
              <a:buNone/>
            </a:pPr>
            <a:r>
              <a:rPr lang="id-ID" sz="2800" b="1" dirty="0">
                <a:solidFill>
                  <a:prstClr val="black"/>
                </a:solidFill>
              </a:rPr>
              <a:t>Kunci : A</a:t>
            </a:r>
            <a:endParaRPr lang="en-GB" sz="2800" b="1" dirty="0">
              <a:solidFill>
                <a:prstClr val="black"/>
              </a:solidFill>
            </a:endParaRPr>
          </a:p>
        </p:txBody>
      </p:sp>
      <p:sp>
        <p:nvSpPr>
          <p:cNvPr id="2" name="Rectangle 1"/>
          <p:cNvSpPr/>
          <p:nvPr/>
        </p:nvSpPr>
        <p:spPr>
          <a:xfrm>
            <a:off x="429481" y="1908869"/>
            <a:ext cx="7992888" cy="3785652"/>
          </a:xfrm>
          <a:prstGeom prst="rect">
            <a:avLst/>
          </a:prstGeom>
        </p:spPr>
        <p:txBody>
          <a:bodyPr wrap="square">
            <a:spAutoFit/>
          </a:bodyPr>
          <a:lstStyle/>
          <a:p>
            <a:pPr algn="just"/>
            <a:r>
              <a:rPr lang="id-ID" sz="2000" dirty="0">
                <a:solidFill>
                  <a:prstClr val="black"/>
                </a:solidFill>
                <a:latin typeface="Trebuchet MS" pitchFamily="34" charset="0"/>
              </a:rPr>
              <a:t>Setelah diPHK dari suatu pabrik garmen, Dita menjadi pengangguran. Kebetulan tetangganya seorang penjahit. Dita membeli kain perca dari penjahit tersebut, kemudian kain perca tersebut dibuat kerajinan tangan seperti kipas, boneka, tempat tisu dan sebagainya. Sekitar 3 bulan Dita mulai mendapat pesanan untuk kerajinan tangan tersebut dan mendapat keuntungan. Yang dilakukan Dita adalah cerminan karakter wirausaha ....  </a:t>
            </a:r>
          </a:p>
          <a:p>
            <a:pPr marL="457200" indent="-457200" algn="just">
              <a:buFont typeface="Arial" pitchFamily="34" charset="0"/>
              <a:buAutoNum type="alphaUcPeriod"/>
            </a:pPr>
            <a:r>
              <a:rPr lang="id-ID" sz="2000" dirty="0">
                <a:solidFill>
                  <a:prstClr val="black"/>
                </a:solidFill>
                <a:latin typeface="Trebuchet MS" pitchFamily="34" charset="0"/>
              </a:rPr>
              <a:t>Menangkap peluang yang mampu memberi keuntungan</a:t>
            </a:r>
          </a:p>
          <a:p>
            <a:pPr marL="457200" indent="-457200" algn="just">
              <a:buFont typeface="Arial" pitchFamily="34" charset="0"/>
              <a:buAutoNum type="alphaUcPeriod"/>
            </a:pPr>
            <a:r>
              <a:rPr lang="id-ID" sz="2000" dirty="0">
                <a:solidFill>
                  <a:prstClr val="black"/>
                </a:solidFill>
                <a:latin typeface="Trebuchet MS" pitchFamily="34" charset="0"/>
              </a:rPr>
              <a:t>Menambah pendapatan masyarakat sekitar</a:t>
            </a:r>
          </a:p>
          <a:p>
            <a:pPr marL="457200" indent="-457200" algn="just">
              <a:buFont typeface="Arial" pitchFamily="34" charset="0"/>
              <a:buAutoNum type="alphaUcPeriod"/>
            </a:pPr>
            <a:r>
              <a:rPr lang="id-ID" sz="2000" dirty="0">
                <a:solidFill>
                  <a:prstClr val="black"/>
                </a:solidFill>
                <a:latin typeface="Trebuchet MS" pitchFamily="34" charset="0"/>
              </a:rPr>
              <a:t>Menggunakan modal kecil untuk mendapat keuntungan</a:t>
            </a:r>
          </a:p>
          <a:p>
            <a:pPr marL="457200" indent="-457200" algn="just">
              <a:buFont typeface="Arial" pitchFamily="34" charset="0"/>
              <a:buAutoNum type="alphaUcPeriod"/>
            </a:pPr>
            <a:r>
              <a:rPr lang="id-ID" sz="2000" dirty="0">
                <a:solidFill>
                  <a:prstClr val="black"/>
                </a:solidFill>
                <a:latin typeface="Trebuchet MS" pitchFamily="34" charset="0"/>
              </a:rPr>
              <a:t>Berani mengambil risiko untuk sesuatu yang belum pasti</a:t>
            </a:r>
          </a:p>
          <a:p>
            <a:pPr marL="457200" indent="-457200" algn="just">
              <a:buFont typeface="Arial" pitchFamily="34" charset="0"/>
              <a:buAutoNum type="alphaUcPeriod"/>
            </a:pPr>
            <a:r>
              <a:rPr lang="id-ID" sz="2000" dirty="0">
                <a:solidFill>
                  <a:prstClr val="black"/>
                </a:solidFill>
                <a:latin typeface="Trebuchet MS" pitchFamily="34" charset="0"/>
              </a:rPr>
              <a:t>Semua jawaban di atas benar</a:t>
            </a:r>
          </a:p>
        </p:txBody>
      </p:sp>
    </p:spTree>
    <p:extLst>
      <p:ext uri="{BB962C8B-B14F-4D97-AF65-F5344CB8AC3E}">
        <p14:creationId xmlns:p14="http://schemas.microsoft.com/office/powerpoint/2010/main" val="35524920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additive="base">
                                        <p:cTn id="13" dur="500" fill="hold"/>
                                        <p:tgtEl>
                                          <p:spTgt spid="9"/>
                                        </p:tgtEl>
                                        <p:attrNameLst>
                                          <p:attrName>ppt_x</p:attrName>
                                        </p:attrNameLst>
                                      </p:cBhvr>
                                      <p:tavLst>
                                        <p:tav tm="0">
                                          <p:val>
                                            <p:strVal val="0-#ppt_w/2"/>
                                          </p:val>
                                        </p:tav>
                                        <p:tav tm="100000">
                                          <p:val>
                                            <p:strVal val="#ppt_x"/>
                                          </p:val>
                                        </p:tav>
                                      </p:tavLst>
                                    </p:anim>
                                    <p:anim calcmode="lin" valueType="num">
                                      <p:cBhvr additive="base">
                                        <p:cTn id="14" dur="500" fill="hold"/>
                                        <p:tgtEl>
                                          <p:spTgt spid="9"/>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7">
                                            <p:txEl>
                                              <p:pRg st="0" end="0"/>
                                            </p:txEl>
                                          </p:spTgt>
                                        </p:tgtEl>
                                        <p:attrNameLst>
                                          <p:attrName>style.visibility</p:attrName>
                                        </p:attrNameLst>
                                      </p:cBhvr>
                                      <p:to>
                                        <p:strVal val="visible"/>
                                      </p:to>
                                    </p:set>
                                    <p:anim calcmode="lin" valueType="num">
                                      <p:cBhvr additive="base">
                                        <p:cTn id="19"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
                                            <p:txEl>
                                              <p:pRg st="0" end="0"/>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7">
                                            <p:txEl>
                                              <p:pRg st="1" end="1"/>
                                            </p:txEl>
                                          </p:spTgt>
                                        </p:tgtEl>
                                        <p:attrNameLst>
                                          <p:attrName>style.visibility</p:attrName>
                                        </p:attrNameLst>
                                      </p:cBhvr>
                                      <p:to>
                                        <p:strVal val="visible"/>
                                      </p:to>
                                    </p:set>
                                    <p:anim calcmode="lin" valueType="num">
                                      <p:cBhvr additive="base">
                                        <p:cTn id="23"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457200" y="1772816"/>
            <a:ext cx="8229600" cy="3960440"/>
          </a:xfrm>
          <a:prstGeom prst="rect">
            <a:avLst/>
          </a:prstGeom>
        </p:spPr>
        <p:txBody>
          <a:bodyPr>
            <a:noAutofit/>
          </a:bodyPr>
          <a:lst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just">
              <a:buFont typeface="Arial" pitchFamily="34" charset="0"/>
              <a:buNone/>
            </a:pPr>
            <a:r>
              <a:rPr lang="id-ID" sz="2000" dirty="0">
                <a:solidFill>
                  <a:prstClr val="black"/>
                </a:solidFill>
                <a:latin typeface="Trebuchet MS" pitchFamily="34" charset="0"/>
              </a:rPr>
              <a:t>Setelah diPHK dari suatu pabrik garmen, Dita menjadi pengangguran. Kebetulan tetangganya seorang penjahit. Dita membeli kain perca dari penjahit tersebut, kemudian kain perca tersebut dibuat kerajinan tangan seperti kipas, boneka, tempat tisu dan sebagainya. Sekitar 3 bulan Dita mulai mendapat pesanan untuk kerajinan tangan tersebut dan mendapat keuntungan. Yang dilakukan Dita adalah cerminan karakter wirausaha ....  </a:t>
            </a:r>
          </a:p>
          <a:p>
            <a:pPr marL="457200" indent="-457200" algn="just">
              <a:buFont typeface="Arial" pitchFamily="34" charset="0"/>
              <a:buAutoNum type="alphaUcPeriod"/>
            </a:pPr>
            <a:r>
              <a:rPr lang="id-ID" sz="2000" dirty="0">
                <a:solidFill>
                  <a:prstClr val="black"/>
                </a:solidFill>
                <a:latin typeface="Trebuchet MS" pitchFamily="34" charset="0"/>
              </a:rPr>
              <a:t>Menangkap peluang yang mampu memberi keuntungan</a:t>
            </a:r>
          </a:p>
          <a:p>
            <a:pPr marL="457200" indent="-457200" algn="just">
              <a:buFont typeface="Arial" pitchFamily="34" charset="0"/>
              <a:buAutoNum type="alphaUcPeriod"/>
            </a:pPr>
            <a:r>
              <a:rPr lang="id-ID" sz="2000" dirty="0">
                <a:solidFill>
                  <a:prstClr val="black"/>
                </a:solidFill>
                <a:latin typeface="Trebuchet MS" pitchFamily="34" charset="0"/>
              </a:rPr>
              <a:t>Menambah pendapatan masyarakat sekitar</a:t>
            </a:r>
          </a:p>
          <a:p>
            <a:pPr marL="457200" indent="-457200" algn="just">
              <a:buFont typeface="Arial" pitchFamily="34" charset="0"/>
              <a:buAutoNum type="alphaUcPeriod"/>
            </a:pPr>
            <a:r>
              <a:rPr lang="id-ID" sz="2000" dirty="0">
                <a:solidFill>
                  <a:prstClr val="black"/>
                </a:solidFill>
                <a:latin typeface="Trebuchet MS" pitchFamily="34" charset="0"/>
              </a:rPr>
              <a:t>Menggunakan modal kecil untuk mendapat keuntungan</a:t>
            </a:r>
          </a:p>
          <a:p>
            <a:pPr marL="457200" indent="-457200" algn="just">
              <a:buFont typeface="Arial" pitchFamily="34" charset="0"/>
              <a:buAutoNum type="alphaUcPeriod"/>
            </a:pPr>
            <a:r>
              <a:rPr lang="id-ID" sz="2000" dirty="0">
                <a:solidFill>
                  <a:prstClr val="black"/>
                </a:solidFill>
                <a:latin typeface="Trebuchet MS" pitchFamily="34" charset="0"/>
              </a:rPr>
              <a:t>Berani mengambil risiko untuk sesuatu yang belum pasti</a:t>
            </a:r>
          </a:p>
          <a:p>
            <a:pPr marL="457200" indent="-457200" algn="just">
              <a:buFont typeface="Arial" pitchFamily="34" charset="0"/>
              <a:buAutoNum type="alphaUcPeriod"/>
            </a:pPr>
            <a:r>
              <a:rPr lang="id-ID" sz="2000" dirty="0">
                <a:solidFill>
                  <a:prstClr val="black"/>
                </a:solidFill>
                <a:latin typeface="Trebuchet MS" pitchFamily="34" charset="0"/>
              </a:rPr>
              <a:t>Pantang menyerah, percaya diri, dan optimis</a:t>
            </a:r>
          </a:p>
          <a:p>
            <a:pPr marL="0" indent="0" algn="just">
              <a:buFont typeface="Arial" pitchFamily="34" charset="0"/>
              <a:buNone/>
            </a:pPr>
            <a:endParaRPr lang="id-ID" sz="2000" dirty="0">
              <a:solidFill>
                <a:prstClr val="black"/>
              </a:solidFill>
              <a:latin typeface="Trebuchet MS" pitchFamily="34" charset="0"/>
            </a:endParaRPr>
          </a:p>
        </p:txBody>
      </p:sp>
      <p:sp>
        <p:nvSpPr>
          <p:cNvPr id="11" name="TextBox 10"/>
          <p:cNvSpPr txBox="1"/>
          <p:nvPr/>
        </p:nvSpPr>
        <p:spPr>
          <a:xfrm>
            <a:off x="370460" y="1229073"/>
            <a:ext cx="2880320" cy="461665"/>
          </a:xfrm>
          <a:prstGeom prst="rect">
            <a:avLst/>
          </a:prstGeom>
          <a:noFill/>
        </p:spPr>
        <p:txBody>
          <a:bodyPr wrap="square">
            <a:spAutoFit/>
          </a:bodyPr>
          <a:lstStyle/>
          <a:p>
            <a:pPr>
              <a:defRPr/>
            </a:pPr>
            <a:r>
              <a:rPr lang="en-US"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S</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oal </a:t>
            </a:r>
            <a:r>
              <a:rPr lang="en-US" sz="2400" dirty="0" err="1">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Lebih</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 Baik</a:t>
            </a:r>
          </a:p>
        </p:txBody>
      </p:sp>
      <p:sp>
        <p:nvSpPr>
          <p:cNvPr id="8" name="WordArt 17"/>
          <p:cNvSpPr>
            <a:spLocks noChangeArrowheads="1" noChangeShapeType="1" noTextEdit="1"/>
          </p:cNvSpPr>
          <p:nvPr/>
        </p:nvSpPr>
        <p:spPr bwMode="auto">
          <a:xfrm>
            <a:off x="1259632" y="260648"/>
            <a:ext cx="6768752" cy="648072"/>
          </a:xfrm>
          <a:prstGeom prst="rect">
            <a:avLst/>
          </a:prstGeom>
        </p:spPr>
        <p:txBody>
          <a:bodyPr wrap="none" fromWordArt="1">
            <a:prstTxWarp prst="textPlain">
              <a:avLst>
                <a:gd name="adj" fmla="val 50000"/>
              </a:avLst>
            </a:prstTxWarp>
          </a:bodyPr>
          <a:lstStyle/>
          <a:p>
            <a:r>
              <a:rPr lang="fi-FI" sz="3600" b="1" kern="10" dirty="0">
                <a:ln w="1905"/>
                <a:solidFill>
                  <a:srgbClr val="00B050"/>
                </a:solidFill>
                <a:effectLst>
                  <a:innerShdw blurRad="69850" dist="43180" dir="5400000">
                    <a:srgbClr val="000000">
                      <a:alpha val="65000"/>
                    </a:srgbClr>
                  </a:innerShdw>
                </a:effectLst>
                <a:latin typeface="Cambria" pitchFamily="18" charset="0"/>
              </a:rPr>
              <a:t>6. Pilihan jawaban tidak mengandung pernyataan yang berbunyi “semua</a:t>
            </a:r>
          </a:p>
          <a:p>
            <a:r>
              <a:rPr lang="fi-FI" sz="3600" b="1" kern="10" dirty="0">
                <a:ln w="1905"/>
                <a:solidFill>
                  <a:srgbClr val="00B050"/>
                </a:solidFill>
                <a:effectLst>
                  <a:innerShdw blurRad="69850" dist="43180" dir="5400000">
                    <a:srgbClr val="000000">
                      <a:alpha val="65000"/>
                    </a:srgbClr>
                  </a:innerShdw>
                </a:effectLst>
                <a:latin typeface="Cambria" pitchFamily="18" charset="0"/>
              </a:rPr>
              <a:t>   pilihan jawaban di atas salah” atau “semua pilihan jawaban di atas benar”</a:t>
            </a:r>
          </a:p>
        </p:txBody>
      </p:sp>
      <p:sp>
        <p:nvSpPr>
          <p:cNvPr id="2" name="TextBox 1"/>
          <p:cNvSpPr txBox="1"/>
          <p:nvPr/>
        </p:nvSpPr>
        <p:spPr>
          <a:xfrm>
            <a:off x="6876256" y="5862463"/>
            <a:ext cx="1368152" cy="461665"/>
          </a:xfrm>
          <a:prstGeom prst="rect">
            <a:avLst/>
          </a:prstGeom>
          <a:noFill/>
        </p:spPr>
        <p:txBody>
          <a:bodyPr wrap="square" rtlCol="0">
            <a:spAutoFit/>
          </a:bodyPr>
          <a:lstStyle/>
          <a:p>
            <a:r>
              <a:rPr lang="id-ID" sz="2400" dirty="0">
                <a:solidFill>
                  <a:prstClr val="black"/>
                </a:solidFill>
              </a:rPr>
              <a:t>Kunci: A</a:t>
            </a:r>
          </a:p>
        </p:txBody>
      </p:sp>
    </p:spTree>
    <p:extLst>
      <p:ext uri="{BB962C8B-B14F-4D97-AF65-F5344CB8AC3E}">
        <p14:creationId xmlns:p14="http://schemas.microsoft.com/office/powerpoint/2010/main" val="204103958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WordArt 17"/>
          <p:cNvSpPr>
            <a:spLocks noChangeArrowheads="1" noChangeShapeType="1" noTextEdit="1"/>
          </p:cNvSpPr>
          <p:nvPr/>
        </p:nvSpPr>
        <p:spPr bwMode="auto">
          <a:xfrm>
            <a:off x="1259632" y="260648"/>
            <a:ext cx="6768752" cy="648072"/>
          </a:xfrm>
          <a:prstGeom prst="rect">
            <a:avLst/>
          </a:prstGeom>
        </p:spPr>
        <p:txBody>
          <a:bodyPr wrap="none" fromWordArt="1">
            <a:prstTxWarp prst="textPlain">
              <a:avLst>
                <a:gd name="adj" fmla="val 50000"/>
              </a:avLst>
            </a:prstTxWarp>
          </a:bodyPr>
          <a:lstStyle/>
          <a:p>
            <a:r>
              <a:rPr lang="fi-FI" sz="3600" b="1" kern="10" dirty="0">
                <a:ln w="1905"/>
                <a:solidFill>
                  <a:srgbClr val="00B050"/>
                </a:solidFill>
                <a:effectLst>
                  <a:innerShdw blurRad="69850" dist="43180" dir="5400000">
                    <a:srgbClr val="000000">
                      <a:alpha val="65000"/>
                    </a:srgbClr>
                  </a:innerShdw>
                </a:effectLst>
                <a:latin typeface="Cambria" pitchFamily="18" charset="0"/>
              </a:rPr>
              <a:t>7. Pilihan jawaban yang berbentuk angka/waktu harus disusun </a:t>
            </a:r>
          </a:p>
          <a:p>
            <a:r>
              <a:rPr lang="fi-FI" sz="3600" b="1" kern="10" dirty="0">
                <a:ln w="1905"/>
                <a:solidFill>
                  <a:srgbClr val="00B050"/>
                </a:solidFill>
                <a:effectLst>
                  <a:innerShdw blurRad="69850" dist="43180" dir="5400000">
                    <a:srgbClr val="000000">
                      <a:alpha val="65000"/>
                    </a:srgbClr>
                  </a:innerShdw>
                </a:effectLst>
                <a:latin typeface="Cambria" pitchFamily="18" charset="0"/>
              </a:rPr>
              <a:t>     berdasarkan urutan besar-kecilnya nilai angka</a:t>
            </a:r>
          </a:p>
        </p:txBody>
      </p:sp>
      <p:sp>
        <p:nvSpPr>
          <p:cNvPr id="5" name="TextBox 4"/>
          <p:cNvSpPr txBox="1"/>
          <p:nvPr/>
        </p:nvSpPr>
        <p:spPr>
          <a:xfrm>
            <a:off x="539552" y="2132856"/>
            <a:ext cx="8208912" cy="3046988"/>
          </a:xfrm>
          <a:prstGeom prst="rect">
            <a:avLst/>
          </a:prstGeom>
          <a:solidFill>
            <a:schemeClr val="bg1"/>
          </a:solidFill>
          <a:ln>
            <a:noFill/>
          </a:ln>
        </p:spPr>
        <p:txBody>
          <a:bodyPr wrap="square" rtlCol="0">
            <a:spAutoFit/>
          </a:bodyPr>
          <a:lstStyle/>
          <a:p>
            <a:pPr>
              <a:spcBef>
                <a:spcPts val="600"/>
              </a:spcBef>
            </a:pPr>
            <a:r>
              <a:rPr lang="en-US" sz="2400" dirty="0" err="1">
                <a:solidFill>
                  <a:prstClr val="black"/>
                </a:solidFill>
                <a:latin typeface="Trebuchet MS" pitchFamily="34" charset="0"/>
              </a:rPr>
              <a:t>Diketahui</a:t>
            </a:r>
            <a:r>
              <a:rPr lang="en-US" sz="2400" dirty="0">
                <a:solidFill>
                  <a:prstClr val="black"/>
                </a:solidFill>
                <a:latin typeface="Trebuchet MS" pitchFamily="34" charset="0"/>
              </a:rPr>
              <a:t> </a:t>
            </a:r>
            <a:r>
              <a:rPr lang="en-US" sz="2400" dirty="0" err="1">
                <a:solidFill>
                  <a:prstClr val="black"/>
                </a:solidFill>
                <a:latin typeface="Trebuchet MS" pitchFamily="34" charset="0"/>
              </a:rPr>
              <a:t>fungsi</a:t>
            </a:r>
            <a:r>
              <a:rPr lang="en-US" sz="2400" dirty="0">
                <a:solidFill>
                  <a:prstClr val="black"/>
                </a:solidFill>
                <a:latin typeface="Trebuchet MS" pitchFamily="34" charset="0"/>
              </a:rPr>
              <a:t> </a:t>
            </a:r>
            <a:r>
              <a:rPr lang="en-US" sz="2400" dirty="0" err="1">
                <a:solidFill>
                  <a:prstClr val="black"/>
                </a:solidFill>
                <a:latin typeface="Trebuchet MS" pitchFamily="34" charset="0"/>
              </a:rPr>
              <a:t>permintaan</a:t>
            </a:r>
            <a:r>
              <a:rPr lang="en-US" sz="2400" dirty="0">
                <a:solidFill>
                  <a:prstClr val="black"/>
                </a:solidFill>
                <a:latin typeface="Trebuchet MS" pitchFamily="34" charset="0"/>
              </a:rPr>
              <a:t> </a:t>
            </a:r>
            <a:r>
              <a:rPr lang="en-US" sz="2400" dirty="0" err="1">
                <a:solidFill>
                  <a:prstClr val="black"/>
                </a:solidFill>
                <a:latin typeface="Trebuchet MS" pitchFamily="34" charset="0"/>
              </a:rPr>
              <a:t>Pd</a:t>
            </a:r>
            <a:r>
              <a:rPr lang="en-US" sz="2400" dirty="0">
                <a:solidFill>
                  <a:prstClr val="black"/>
                </a:solidFill>
                <a:latin typeface="Trebuchet MS" pitchFamily="34" charset="0"/>
              </a:rPr>
              <a:t> = 100 – 1/2Q. </a:t>
            </a:r>
            <a:r>
              <a:rPr lang="en-US" sz="2400" dirty="0" err="1">
                <a:solidFill>
                  <a:prstClr val="black"/>
                </a:solidFill>
                <a:latin typeface="Trebuchet MS" pitchFamily="34" charset="0"/>
              </a:rPr>
              <a:t>Jika</a:t>
            </a:r>
            <a:r>
              <a:rPr lang="en-US" sz="2400" dirty="0">
                <a:solidFill>
                  <a:prstClr val="black"/>
                </a:solidFill>
                <a:latin typeface="Trebuchet MS" pitchFamily="34" charset="0"/>
              </a:rPr>
              <a:t> </a:t>
            </a:r>
            <a:r>
              <a:rPr lang="en-US" sz="2400" dirty="0" err="1">
                <a:solidFill>
                  <a:prstClr val="black"/>
                </a:solidFill>
                <a:latin typeface="Trebuchet MS" pitchFamily="34" charset="0"/>
              </a:rPr>
              <a:t>jumlah</a:t>
            </a:r>
            <a:r>
              <a:rPr lang="en-US" sz="2400" dirty="0">
                <a:solidFill>
                  <a:prstClr val="black"/>
                </a:solidFill>
                <a:latin typeface="Trebuchet MS" pitchFamily="34" charset="0"/>
              </a:rPr>
              <a:t> yang </a:t>
            </a:r>
            <a:r>
              <a:rPr lang="en-US" sz="2400" dirty="0" err="1">
                <a:solidFill>
                  <a:prstClr val="black"/>
                </a:solidFill>
                <a:latin typeface="Trebuchet MS" pitchFamily="34" charset="0"/>
              </a:rPr>
              <a:t>diminta</a:t>
            </a:r>
            <a:r>
              <a:rPr lang="en-US" sz="2400" dirty="0">
                <a:solidFill>
                  <a:prstClr val="black"/>
                </a:solidFill>
                <a:latin typeface="Trebuchet MS" pitchFamily="34" charset="0"/>
              </a:rPr>
              <a:t> </a:t>
            </a:r>
            <a:r>
              <a:rPr lang="en-US" sz="2400" dirty="0" err="1">
                <a:solidFill>
                  <a:prstClr val="black"/>
                </a:solidFill>
                <a:latin typeface="Trebuchet MS" pitchFamily="34" charset="0"/>
              </a:rPr>
              <a:t>berubah</a:t>
            </a:r>
            <a:r>
              <a:rPr lang="en-US" sz="2400" dirty="0">
                <a:solidFill>
                  <a:prstClr val="black"/>
                </a:solidFill>
                <a:latin typeface="Trebuchet MS" pitchFamily="34" charset="0"/>
              </a:rPr>
              <a:t> </a:t>
            </a:r>
            <a:r>
              <a:rPr lang="en-US" sz="2400" dirty="0" err="1">
                <a:solidFill>
                  <a:prstClr val="black"/>
                </a:solidFill>
                <a:latin typeface="Trebuchet MS" pitchFamily="34" charset="0"/>
              </a:rPr>
              <a:t>dari</a:t>
            </a:r>
            <a:r>
              <a:rPr lang="en-US" sz="2400" dirty="0">
                <a:solidFill>
                  <a:prstClr val="black"/>
                </a:solidFill>
                <a:latin typeface="Trebuchet MS" pitchFamily="34" charset="0"/>
              </a:rPr>
              <a:t> 20 </a:t>
            </a:r>
            <a:r>
              <a:rPr lang="en-US" sz="2400" dirty="0" err="1">
                <a:solidFill>
                  <a:prstClr val="black"/>
                </a:solidFill>
                <a:latin typeface="Trebuchet MS" pitchFamily="34" charset="0"/>
              </a:rPr>
              <a:t>menjadi</a:t>
            </a:r>
            <a:r>
              <a:rPr lang="en-US" sz="2400" dirty="0">
                <a:solidFill>
                  <a:prstClr val="black"/>
                </a:solidFill>
                <a:latin typeface="Trebuchet MS" pitchFamily="34" charset="0"/>
              </a:rPr>
              <a:t> 30, </a:t>
            </a:r>
            <a:r>
              <a:rPr lang="en-US" sz="2400" dirty="0" err="1">
                <a:solidFill>
                  <a:prstClr val="black"/>
                </a:solidFill>
                <a:latin typeface="Trebuchet MS" pitchFamily="34" charset="0"/>
              </a:rPr>
              <a:t>maka</a:t>
            </a:r>
            <a:r>
              <a:rPr lang="en-US" sz="2400" dirty="0">
                <a:solidFill>
                  <a:prstClr val="black"/>
                </a:solidFill>
                <a:latin typeface="Trebuchet MS" pitchFamily="34" charset="0"/>
              </a:rPr>
              <a:t> </a:t>
            </a:r>
            <a:r>
              <a:rPr lang="en-US" sz="2400" dirty="0" err="1">
                <a:solidFill>
                  <a:prstClr val="black"/>
                </a:solidFill>
                <a:latin typeface="Trebuchet MS" pitchFamily="34" charset="0"/>
              </a:rPr>
              <a:t>besar</a:t>
            </a:r>
            <a:r>
              <a:rPr lang="en-US" sz="2400" dirty="0">
                <a:solidFill>
                  <a:prstClr val="black"/>
                </a:solidFill>
                <a:latin typeface="Trebuchet MS" pitchFamily="34" charset="0"/>
              </a:rPr>
              <a:t> </a:t>
            </a:r>
            <a:r>
              <a:rPr lang="en-US" sz="2400" dirty="0" err="1">
                <a:solidFill>
                  <a:prstClr val="black"/>
                </a:solidFill>
                <a:latin typeface="Trebuchet MS" pitchFamily="34" charset="0"/>
              </a:rPr>
              <a:t>koefisien</a:t>
            </a:r>
            <a:r>
              <a:rPr lang="en-US" sz="2400" dirty="0">
                <a:solidFill>
                  <a:prstClr val="black"/>
                </a:solidFill>
                <a:latin typeface="Trebuchet MS" pitchFamily="34" charset="0"/>
              </a:rPr>
              <a:t> </a:t>
            </a:r>
            <a:r>
              <a:rPr lang="en-US" sz="2400" dirty="0" err="1">
                <a:solidFill>
                  <a:prstClr val="black"/>
                </a:solidFill>
                <a:latin typeface="Trebuchet MS" pitchFamily="34" charset="0"/>
              </a:rPr>
              <a:t>elastisitasnya</a:t>
            </a:r>
            <a:r>
              <a:rPr lang="en-US" sz="2400" dirty="0">
                <a:solidFill>
                  <a:prstClr val="black"/>
                </a:solidFill>
                <a:latin typeface="Trebuchet MS" pitchFamily="34" charset="0"/>
              </a:rPr>
              <a:t> </a:t>
            </a:r>
            <a:r>
              <a:rPr lang="en-US" sz="2400" dirty="0" err="1">
                <a:solidFill>
                  <a:prstClr val="black"/>
                </a:solidFill>
                <a:latin typeface="Trebuchet MS" pitchFamily="34" charset="0"/>
              </a:rPr>
              <a:t>adalah</a:t>
            </a:r>
            <a:r>
              <a:rPr lang="en-US" sz="2400" dirty="0">
                <a:solidFill>
                  <a:prstClr val="black"/>
                </a:solidFill>
                <a:latin typeface="Trebuchet MS" pitchFamily="34" charset="0"/>
              </a:rPr>
              <a:t>….</a:t>
            </a:r>
          </a:p>
          <a:p>
            <a:pPr marL="457200" indent="-457200">
              <a:buFont typeface="+mj-lt"/>
              <a:buAutoNum type="alphaUcPeriod"/>
            </a:pPr>
            <a:r>
              <a:rPr lang="en-US" sz="2400" dirty="0">
                <a:solidFill>
                  <a:prstClr val="black"/>
                </a:solidFill>
                <a:latin typeface="Trebuchet MS" pitchFamily="34" charset="0"/>
              </a:rPr>
              <a:t>5</a:t>
            </a:r>
          </a:p>
          <a:p>
            <a:pPr marL="457200" indent="-457200">
              <a:buFont typeface="+mj-lt"/>
              <a:buAutoNum type="alphaUcPeriod"/>
            </a:pPr>
            <a:r>
              <a:rPr lang="en-US" sz="2400" dirty="0">
                <a:solidFill>
                  <a:prstClr val="black"/>
                </a:solidFill>
                <a:latin typeface="Trebuchet MS" pitchFamily="34" charset="0"/>
              </a:rPr>
              <a:t>10</a:t>
            </a:r>
          </a:p>
          <a:p>
            <a:pPr marL="457200" indent="-457200">
              <a:buFont typeface="+mj-lt"/>
              <a:buAutoNum type="alphaUcPeriod"/>
            </a:pPr>
            <a:r>
              <a:rPr lang="id-ID" sz="2400" dirty="0">
                <a:solidFill>
                  <a:prstClr val="black"/>
                </a:solidFill>
                <a:latin typeface="Trebuchet MS" pitchFamily="34" charset="0"/>
              </a:rPr>
              <a:t>9</a:t>
            </a:r>
            <a:endParaRPr lang="en-US" sz="2400" dirty="0">
              <a:solidFill>
                <a:prstClr val="black"/>
              </a:solidFill>
              <a:latin typeface="Trebuchet MS" pitchFamily="34" charset="0"/>
            </a:endParaRPr>
          </a:p>
          <a:p>
            <a:pPr marL="457200" indent="-457200">
              <a:buFont typeface="+mj-lt"/>
              <a:buAutoNum type="alphaUcPeriod"/>
            </a:pPr>
            <a:r>
              <a:rPr lang="en-US" sz="2400" dirty="0">
                <a:solidFill>
                  <a:prstClr val="black"/>
                </a:solidFill>
                <a:latin typeface="Trebuchet MS" pitchFamily="34" charset="0"/>
              </a:rPr>
              <a:t>15</a:t>
            </a:r>
          </a:p>
          <a:p>
            <a:pPr marL="457200" indent="-457200">
              <a:buFont typeface="+mj-lt"/>
              <a:buAutoNum type="alphaUcPeriod"/>
            </a:pPr>
            <a:r>
              <a:rPr lang="id-ID" sz="2400" dirty="0">
                <a:solidFill>
                  <a:prstClr val="black"/>
                </a:solidFill>
                <a:latin typeface="Trebuchet MS" pitchFamily="34" charset="0"/>
              </a:rPr>
              <a:t>7</a:t>
            </a:r>
            <a:endParaRPr lang="en-US" sz="2400" dirty="0">
              <a:solidFill>
                <a:prstClr val="black"/>
              </a:solidFill>
              <a:latin typeface="Trebuchet MS" pitchFamily="34" charset="0"/>
            </a:endParaRPr>
          </a:p>
        </p:txBody>
      </p:sp>
      <p:sp>
        <p:nvSpPr>
          <p:cNvPr id="8" name="TextBox 7"/>
          <p:cNvSpPr txBox="1"/>
          <p:nvPr/>
        </p:nvSpPr>
        <p:spPr>
          <a:xfrm>
            <a:off x="395536" y="1455167"/>
            <a:ext cx="2880320" cy="461665"/>
          </a:xfrm>
          <a:prstGeom prst="rect">
            <a:avLst/>
          </a:prstGeom>
          <a:noFill/>
        </p:spPr>
        <p:txBody>
          <a:bodyPr wrap="square">
            <a:spAutoFit/>
          </a:bodyPr>
          <a:lstStyle/>
          <a:p>
            <a:pPr>
              <a:defRPr/>
            </a:pPr>
            <a:r>
              <a:rPr lang="en-US"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S</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oal </a:t>
            </a:r>
            <a:r>
              <a:rPr lang="en-US" sz="2400" dirty="0" err="1">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Kurang</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 Baik</a:t>
            </a:r>
          </a:p>
        </p:txBody>
      </p:sp>
      <p:sp>
        <p:nvSpPr>
          <p:cNvPr id="2" name="TextBox 1"/>
          <p:cNvSpPr txBox="1"/>
          <p:nvPr/>
        </p:nvSpPr>
        <p:spPr>
          <a:xfrm>
            <a:off x="6588224" y="5301208"/>
            <a:ext cx="1440160" cy="461665"/>
          </a:xfrm>
          <a:prstGeom prst="rect">
            <a:avLst/>
          </a:prstGeom>
          <a:noFill/>
        </p:spPr>
        <p:txBody>
          <a:bodyPr wrap="square" rtlCol="0">
            <a:spAutoFit/>
          </a:bodyPr>
          <a:lstStyle/>
          <a:p>
            <a:r>
              <a:rPr lang="id-ID" sz="2400" dirty="0">
                <a:solidFill>
                  <a:prstClr val="black"/>
                </a:solidFill>
              </a:rPr>
              <a:t>Kunci: C</a:t>
            </a:r>
          </a:p>
        </p:txBody>
      </p:sp>
    </p:spTree>
    <p:extLst>
      <p:ext uri="{BB962C8B-B14F-4D97-AF65-F5344CB8AC3E}">
        <p14:creationId xmlns:p14="http://schemas.microsoft.com/office/powerpoint/2010/main" val="26926809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0-#ppt_w/2"/>
                                          </p:val>
                                        </p:tav>
                                        <p:tav tm="100000">
                                          <p:val>
                                            <p:strVal val="#ppt_x"/>
                                          </p:val>
                                        </p:tav>
                                      </p:tavLst>
                                    </p:anim>
                                    <p:anim calcmode="lin" valueType="num">
                                      <p:cBhvr additive="base">
                                        <p:cTn id="14" dur="500" fill="hold"/>
                                        <p:tgtEl>
                                          <p:spTgt spid="8"/>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nodeType="clickEffect">
                                  <p:stCondLst>
                                    <p:cond delay="0"/>
                                  </p:stCondLst>
                                  <p:childTnLst>
                                    <p:set>
                                      <p:cBhvr>
                                        <p:cTn id="18" dur="1" fill="hold">
                                          <p:stCondLst>
                                            <p:cond delay="0"/>
                                          </p:stCondLst>
                                        </p:cTn>
                                        <p:tgtEl>
                                          <p:spTgt spid="7">
                                            <p:txEl>
                                              <p:pRg st="0" end="0"/>
                                            </p:txEl>
                                          </p:spTgt>
                                        </p:tgtEl>
                                        <p:attrNameLst>
                                          <p:attrName>style.visibility</p:attrName>
                                        </p:attrNameLst>
                                      </p:cBhvr>
                                      <p:to>
                                        <p:strVal val="visible"/>
                                      </p:to>
                                    </p:set>
                                    <p:anim calcmode="lin" valueType="num">
                                      <p:cBhvr additive="base">
                                        <p:cTn id="19" dur="500" fill="hold"/>
                                        <p:tgtEl>
                                          <p:spTgt spid="7">
                                            <p:txEl>
                                              <p:pRg st="0" end="0"/>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7">
                                            <p:txEl>
                                              <p:pRg st="0" end="0"/>
                                            </p:txEl>
                                          </p:spTgt>
                                        </p:tgtEl>
                                        <p:attrNameLst>
                                          <p:attrName>ppt_y</p:attrName>
                                        </p:attrNameLst>
                                      </p:cBhvr>
                                      <p:tavLst>
                                        <p:tav tm="0">
                                          <p:val>
                                            <p:strVal val="#ppt_y"/>
                                          </p:val>
                                        </p:tav>
                                        <p:tav tm="100000">
                                          <p:val>
                                            <p:strVal val="#ppt_y"/>
                                          </p:val>
                                        </p:tav>
                                      </p:tavLst>
                                    </p:anim>
                                  </p:childTnLst>
                                </p:cTn>
                              </p:par>
                              <p:par>
                                <p:cTn id="21" presetID="2" presetClass="entr" presetSubtype="2" fill="hold" nodeType="withEffect">
                                  <p:stCondLst>
                                    <p:cond delay="0"/>
                                  </p:stCondLst>
                                  <p:childTnLst>
                                    <p:set>
                                      <p:cBhvr>
                                        <p:cTn id="22" dur="1" fill="hold">
                                          <p:stCondLst>
                                            <p:cond delay="0"/>
                                          </p:stCondLst>
                                        </p:cTn>
                                        <p:tgtEl>
                                          <p:spTgt spid="7">
                                            <p:txEl>
                                              <p:pRg st="1" end="1"/>
                                            </p:txEl>
                                          </p:spTgt>
                                        </p:tgtEl>
                                        <p:attrNameLst>
                                          <p:attrName>style.visibility</p:attrName>
                                        </p:attrNameLst>
                                      </p:cBhvr>
                                      <p:to>
                                        <p:strVal val="visible"/>
                                      </p:to>
                                    </p:set>
                                    <p:anim calcmode="lin" valueType="num">
                                      <p:cBhvr additive="base">
                                        <p:cTn id="23" dur="500" fill="hold"/>
                                        <p:tgtEl>
                                          <p:spTgt spid="7">
                                            <p:txEl>
                                              <p:pRg st="1" end="1"/>
                                            </p:txEl>
                                          </p:spTgt>
                                        </p:tgtEl>
                                        <p:attrNameLst>
                                          <p:attrName>ppt_x</p:attrName>
                                        </p:attrNameLst>
                                      </p:cBhvr>
                                      <p:tavLst>
                                        <p:tav tm="0">
                                          <p:val>
                                            <p:strVal val="1+#ppt_w/2"/>
                                          </p:val>
                                        </p:tav>
                                        <p:tav tm="100000">
                                          <p:val>
                                            <p:strVal val="#ppt_x"/>
                                          </p:val>
                                        </p:tav>
                                      </p:tavLst>
                                    </p:anim>
                                    <p:anim calcmode="lin" valueType="num">
                                      <p:cBhvr additive="base">
                                        <p:cTn id="24" dur="500" fill="hold"/>
                                        <p:tgtEl>
                                          <p:spTgt spid="7">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 name="Straight Connector 2"/>
          <p:cNvCxnSpPr/>
          <p:nvPr/>
        </p:nvCxnSpPr>
        <p:spPr>
          <a:xfrm>
            <a:off x="0" y="1196752"/>
            <a:ext cx="91440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WordArt 17"/>
          <p:cNvSpPr>
            <a:spLocks noChangeArrowheads="1" noChangeShapeType="1" noTextEdit="1"/>
          </p:cNvSpPr>
          <p:nvPr/>
        </p:nvSpPr>
        <p:spPr bwMode="auto">
          <a:xfrm>
            <a:off x="1691680" y="260648"/>
            <a:ext cx="5688632" cy="671661"/>
          </a:xfrm>
          <a:prstGeom prst="rect">
            <a:avLst/>
          </a:prstGeom>
        </p:spPr>
        <p:txBody>
          <a:bodyPr wrap="none" fromWordArt="1">
            <a:prstTxWarp prst="textPlain">
              <a:avLst>
                <a:gd name="adj" fmla="val 50000"/>
              </a:avLst>
            </a:prstTxWarp>
          </a:bodyPr>
          <a:lstStyle/>
          <a:p>
            <a:pPr algn="ctr"/>
            <a:r>
              <a:rPr lang="en-US" sz="3600" b="1" kern="10" dirty="0" err="1">
                <a:ln w="1905"/>
                <a:solidFill>
                  <a:srgbClr val="00B050"/>
                </a:solidFill>
                <a:effectLst>
                  <a:innerShdw blurRad="69850" dist="43180" dir="5400000">
                    <a:srgbClr val="000000">
                      <a:alpha val="65000"/>
                    </a:srgbClr>
                  </a:innerShdw>
                </a:effectLst>
                <a:latin typeface="Cambria" pitchFamily="18" charset="0"/>
              </a:rPr>
              <a:t>Keterbatasan</a:t>
            </a:r>
            <a:r>
              <a:rPr lang="id-ID" sz="3600" b="1" kern="10" dirty="0">
                <a:ln w="1905"/>
                <a:solidFill>
                  <a:srgbClr val="00B050"/>
                </a:solidFill>
                <a:effectLst>
                  <a:innerShdw blurRad="69850" dist="43180" dir="5400000">
                    <a:srgbClr val="000000">
                      <a:alpha val="65000"/>
                    </a:srgbClr>
                  </a:innerShdw>
                </a:effectLst>
                <a:latin typeface="Cambria" pitchFamily="18" charset="0"/>
              </a:rPr>
              <a:t> Soal PG</a:t>
            </a:r>
          </a:p>
        </p:txBody>
      </p:sp>
      <p:sp>
        <p:nvSpPr>
          <p:cNvPr id="5" name="Rectangle 1"/>
          <p:cNvSpPr>
            <a:spLocks noChangeArrowheads="1"/>
          </p:cNvSpPr>
          <p:nvPr/>
        </p:nvSpPr>
        <p:spPr bwMode="auto">
          <a:xfrm>
            <a:off x="467543" y="1386929"/>
            <a:ext cx="8208913" cy="3770263"/>
          </a:xfrm>
          <a:prstGeom prst="rect">
            <a:avLst/>
          </a:prstGeom>
          <a:noFill/>
          <a:ln w="9525">
            <a:noFill/>
            <a:miter lim="800000"/>
            <a:headEnd/>
            <a:tailEnd/>
          </a:ln>
        </p:spPr>
        <p:txBody>
          <a:bodyPr wrap="square">
            <a:spAutoFit/>
          </a:bodyPr>
          <a:lstStyle/>
          <a:p>
            <a:pPr marL="457200" indent="-457200">
              <a:spcBef>
                <a:spcPts val="600"/>
              </a:spcBef>
              <a:buFont typeface="+mj-lt"/>
              <a:buAutoNum type="arabicPeriod"/>
            </a:pPr>
            <a:r>
              <a:rPr lang="en-US" sz="2800" dirty="0" err="1">
                <a:solidFill>
                  <a:prstClr val="black"/>
                </a:solidFill>
                <a:latin typeface="Trebuchet MS" pitchFamily="34" charset="0"/>
              </a:rPr>
              <a:t>Memerlukan</a:t>
            </a:r>
            <a:r>
              <a:rPr lang="en-US" sz="2800" dirty="0">
                <a:solidFill>
                  <a:prstClr val="black"/>
                </a:solidFill>
                <a:latin typeface="Trebuchet MS" pitchFamily="34" charset="0"/>
              </a:rPr>
              <a:t> </a:t>
            </a:r>
            <a:r>
              <a:rPr lang="en-US" sz="2800" dirty="0" err="1">
                <a:solidFill>
                  <a:prstClr val="black"/>
                </a:solidFill>
                <a:latin typeface="Trebuchet MS" pitchFamily="34" charset="0"/>
              </a:rPr>
              <a:t>waktu</a:t>
            </a:r>
            <a:r>
              <a:rPr lang="en-US" sz="2800" dirty="0">
                <a:solidFill>
                  <a:prstClr val="black"/>
                </a:solidFill>
                <a:latin typeface="Trebuchet MS" pitchFamily="34" charset="0"/>
              </a:rPr>
              <a:t> yang </a:t>
            </a:r>
            <a:r>
              <a:rPr lang="en-US" sz="2800" dirty="0" err="1">
                <a:solidFill>
                  <a:prstClr val="black"/>
                </a:solidFill>
                <a:latin typeface="Trebuchet MS" pitchFamily="34" charset="0"/>
              </a:rPr>
              <a:t>relatif</a:t>
            </a:r>
            <a:r>
              <a:rPr lang="en-US" sz="2800" dirty="0">
                <a:solidFill>
                  <a:prstClr val="black"/>
                </a:solidFill>
                <a:latin typeface="Trebuchet MS" pitchFamily="34" charset="0"/>
              </a:rPr>
              <a:t> lama </a:t>
            </a:r>
            <a:r>
              <a:rPr lang="en-US" sz="2800" dirty="0" err="1">
                <a:solidFill>
                  <a:prstClr val="black"/>
                </a:solidFill>
                <a:latin typeface="Trebuchet MS" pitchFamily="34" charset="0"/>
              </a:rPr>
              <a:t>untuk</a:t>
            </a:r>
            <a:r>
              <a:rPr lang="en-US" sz="2800" dirty="0">
                <a:solidFill>
                  <a:prstClr val="black"/>
                </a:solidFill>
                <a:latin typeface="Trebuchet MS" pitchFamily="34" charset="0"/>
              </a:rPr>
              <a:t> </a:t>
            </a:r>
            <a:r>
              <a:rPr lang="en-US" sz="2800" dirty="0" err="1">
                <a:solidFill>
                  <a:prstClr val="black"/>
                </a:solidFill>
                <a:latin typeface="Trebuchet MS" pitchFamily="34" charset="0"/>
              </a:rPr>
              <a:t>menulis</a:t>
            </a:r>
            <a:r>
              <a:rPr lang="en-US" sz="2800" dirty="0">
                <a:solidFill>
                  <a:prstClr val="black"/>
                </a:solidFill>
                <a:latin typeface="Trebuchet MS" pitchFamily="34" charset="0"/>
              </a:rPr>
              <a:t> </a:t>
            </a:r>
            <a:r>
              <a:rPr lang="en-US" sz="2800" dirty="0" err="1">
                <a:solidFill>
                  <a:prstClr val="black"/>
                </a:solidFill>
                <a:latin typeface="Trebuchet MS" pitchFamily="34" charset="0"/>
              </a:rPr>
              <a:t>soalnya</a:t>
            </a:r>
            <a:r>
              <a:rPr lang="en-US" sz="2800" dirty="0">
                <a:solidFill>
                  <a:prstClr val="black"/>
                </a:solidFill>
                <a:latin typeface="Trebuchet MS" pitchFamily="34" charset="0"/>
              </a:rPr>
              <a:t>. </a:t>
            </a:r>
          </a:p>
          <a:p>
            <a:pPr marL="457200" indent="-457200">
              <a:spcBef>
                <a:spcPts val="600"/>
              </a:spcBef>
              <a:buFont typeface="+mj-lt"/>
              <a:buAutoNum type="arabicPeriod"/>
            </a:pPr>
            <a:r>
              <a:rPr lang="en-US" sz="2800" dirty="0" err="1">
                <a:solidFill>
                  <a:prstClr val="black"/>
                </a:solidFill>
                <a:latin typeface="Trebuchet MS" pitchFamily="34" charset="0"/>
              </a:rPr>
              <a:t>Sulit</a:t>
            </a:r>
            <a:r>
              <a:rPr lang="en-US" sz="2800" dirty="0">
                <a:solidFill>
                  <a:prstClr val="black"/>
                </a:solidFill>
                <a:latin typeface="Trebuchet MS" pitchFamily="34" charset="0"/>
              </a:rPr>
              <a:t> </a:t>
            </a:r>
            <a:r>
              <a:rPr lang="en-US" sz="2800" dirty="0" err="1">
                <a:solidFill>
                  <a:prstClr val="black"/>
                </a:solidFill>
                <a:latin typeface="Trebuchet MS" pitchFamily="34" charset="0"/>
              </a:rPr>
              <a:t>membuat</a:t>
            </a:r>
            <a:r>
              <a:rPr lang="en-US" sz="2800" dirty="0">
                <a:solidFill>
                  <a:prstClr val="black"/>
                </a:solidFill>
                <a:latin typeface="Trebuchet MS" pitchFamily="34" charset="0"/>
              </a:rPr>
              <a:t> </a:t>
            </a:r>
            <a:r>
              <a:rPr lang="en-US" sz="2800" dirty="0" err="1">
                <a:solidFill>
                  <a:prstClr val="black"/>
                </a:solidFill>
                <a:latin typeface="Trebuchet MS" pitchFamily="34" charset="0"/>
              </a:rPr>
              <a:t>pengecoh</a:t>
            </a:r>
            <a:r>
              <a:rPr lang="en-US" sz="2800" dirty="0">
                <a:solidFill>
                  <a:prstClr val="black"/>
                </a:solidFill>
                <a:latin typeface="Trebuchet MS" pitchFamily="34" charset="0"/>
              </a:rPr>
              <a:t> yang </a:t>
            </a:r>
            <a:r>
              <a:rPr lang="en-US" sz="2800" dirty="0" err="1">
                <a:solidFill>
                  <a:prstClr val="black"/>
                </a:solidFill>
                <a:latin typeface="Trebuchet MS" pitchFamily="34" charset="0"/>
              </a:rPr>
              <a:t>homogen</a:t>
            </a:r>
            <a:r>
              <a:rPr lang="en-US" sz="2800" dirty="0">
                <a:solidFill>
                  <a:prstClr val="black"/>
                </a:solidFill>
                <a:latin typeface="Trebuchet MS" pitchFamily="34" charset="0"/>
              </a:rPr>
              <a:t> </a:t>
            </a:r>
            <a:r>
              <a:rPr lang="en-US" sz="2800" dirty="0" err="1">
                <a:solidFill>
                  <a:prstClr val="black"/>
                </a:solidFill>
                <a:latin typeface="Trebuchet MS" pitchFamily="34" charset="0"/>
              </a:rPr>
              <a:t>dan</a:t>
            </a:r>
            <a:r>
              <a:rPr lang="en-US" sz="2800" dirty="0">
                <a:solidFill>
                  <a:prstClr val="black"/>
                </a:solidFill>
                <a:latin typeface="Trebuchet MS" pitchFamily="34" charset="0"/>
              </a:rPr>
              <a:t> </a:t>
            </a:r>
            <a:r>
              <a:rPr lang="en-US" sz="2800" dirty="0" err="1">
                <a:solidFill>
                  <a:prstClr val="black"/>
                </a:solidFill>
                <a:latin typeface="Trebuchet MS" pitchFamily="34" charset="0"/>
              </a:rPr>
              <a:t>berfungsi</a:t>
            </a:r>
            <a:r>
              <a:rPr lang="en-US" sz="2800" dirty="0">
                <a:solidFill>
                  <a:prstClr val="black"/>
                </a:solidFill>
                <a:latin typeface="Trebuchet MS" pitchFamily="34" charset="0"/>
              </a:rPr>
              <a:t>. </a:t>
            </a:r>
          </a:p>
          <a:p>
            <a:pPr marL="457200" indent="-457200">
              <a:spcBef>
                <a:spcPts val="600"/>
              </a:spcBef>
              <a:buFont typeface="+mj-lt"/>
              <a:buAutoNum type="arabicPeriod"/>
            </a:pPr>
            <a:r>
              <a:rPr lang="en-US" sz="2800" dirty="0" err="1">
                <a:solidFill>
                  <a:prstClr val="black"/>
                </a:solidFill>
                <a:latin typeface="Trebuchet MS" pitchFamily="34" charset="0"/>
              </a:rPr>
              <a:t>Terdapat</a:t>
            </a:r>
            <a:r>
              <a:rPr lang="en-US" sz="2800" dirty="0">
                <a:solidFill>
                  <a:prstClr val="black"/>
                </a:solidFill>
                <a:latin typeface="Trebuchet MS" pitchFamily="34" charset="0"/>
              </a:rPr>
              <a:t> </a:t>
            </a:r>
            <a:r>
              <a:rPr lang="en-US" sz="2800" dirty="0" err="1">
                <a:solidFill>
                  <a:prstClr val="black"/>
                </a:solidFill>
                <a:latin typeface="Trebuchet MS" pitchFamily="34" charset="0"/>
              </a:rPr>
              <a:t>peluang</a:t>
            </a:r>
            <a:r>
              <a:rPr lang="en-US" sz="2800" dirty="0">
                <a:solidFill>
                  <a:prstClr val="black"/>
                </a:solidFill>
                <a:latin typeface="Trebuchet MS" pitchFamily="34" charset="0"/>
              </a:rPr>
              <a:t> </a:t>
            </a:r>
            <a:r>
              <a:rPr lang="id-ID" sz="2800" dirty="0">
                <a:solidFill>
                  <a:prstClr val="black"/>
                </a:solidFill>
                <a:latin typeface="Trebuchet MS" pitchFamily="34" charset="0"/>
              </a:rPr>
              <a:t>bagi peserta </a:t>
            </a:r>
            <a:r>
              <a:rPr lang="en-US" sz="2800" dirty="0" err="1">
                <a:solidFill>
                  <a:prstClr val="black"/>
                </a:solidFill>
                <a:latin typeface="Trebuchet MS" pitchFamily="34" charset="0"/>
              </a:rPr>
              <a:t>untuk</a:t>
            </a:r>
            <a:r>
              <a:rPr lang="en-US" sz="2800" dirty="0">
                <a:solidFill>
                  <a:prstClr val="black"/>
                </a:solidFill>
                <a:latin typeface="Trebuchet MS" pitchFamily="34" charset="0"/>
              </a:rPr>
              <a:t> </a:t>
            </a:r>
            <a:r>
              <a:rPr lang="en-US" sz="2800" dirty="0" err="1">
                <a:solidFill>
                  <a:prstClr val="black"/>
                </a:solidFill>
                <a:latin typeface="Trebuchet MS" pitchFamily="34" charset="0"/>
              </a:rPr>
              <a:t>menebak</a:t>
            </a:r>
            <a:r>
              <a:rPr lang="en-US" sz="2800" dirty="0">
                <a:solidFill>
                  <a:prstClr val="black"/>
                </a:solidFill>
                <a:latin typeface="Trebuchet MS" pitchFamily="34" charset="0"/>
              </a:rPr>
              <a:t>  </a:t>
            </a:r>
            <a:r>
              <a:rPr lang="en-US" sz="2800" dirty="0" err="1">
                <a:solidFill>
                  <a:prstClr val="black"/>
                </a:solidFill>
                <a:latin typeface="Trebuchet MS" pitchFamily="34" charset="0"/>
              </a:rPr>
              <a:t>jawaban</a:t>
            </a:r>
            <a:r>
              <a:rPr lang="en-US" sz="2800" dirty="0">
                <a:solidFill>
                  <a:prstClr val="black"/>
                </a:solidFill>
                <a:latin typeface="Trebuchet MS" pitchFamily="34" charset="0"/>
              </a:rPr>
              <a:t>.</a:t>
            </a:r>
          </a:p>
          <a:p>
            <a:pPr marL="457200" indent="-457200">
              <a:spcBef>
                <a:spcPts val="600"/>
              </a:spcBef>
              <a:buFont typeface="+mj-lt"/>
              <a:buAutoNum type="arabicPeriod"/>
            </a:pPr>
            <a:r>
              <a:rPr lang="en-US" sz="2800" dirty="0" err="1">
                <a:solidFill>
                  <a:prstClr val="black"/>
                </a:solidFill>
                <a:latin typeface="Trebuchet MS" pitchFamily="34" charset="0"/>
              </a:rPr>
              <a:t>Tidak</a:t>
            </a:r>
            <a:r>
              <a:rPr lang="en-US" sz="2800" dirty="0">
                <a:solidFill>
                  <a:prstClr val="black"/>
                </a:solidFill>
                <a:latin typeface="Trebuchet MS" pitchFamily="34" charset="0"/>
              </a:rPr>
              <a:t> </a:t>
            </a:r>
            <a:r>
              <a:rPr lang="en-US" sz="2800" dirty="0" err="1">
                <a:solidFill>
                  <a:prstClr val="black"/>
                </a:solidFill>
                <a:latin typeface="Trebuchet MS" pitchFamily="34" charset="0"/>
              </a:rPr>
              <a:t>seluruh</a:t>
            </a:r>
            <a:r>
              <a:rPr lang="en-US" sz="2800" dirty="0">
                <a:solidFill>
                  <a:prstClr val="black"/>
                </a:solidFill>
                <a:latin typeface="Trebuchet MS" pitchFamily="34" charset="0"/>
              </a:rPr>
              <a:t> </a:t>
            </a:r>
            <a:r>
              <a:rPr lang="id-ID" sz="2800" dirty="0">
                <a:solidFill>
                  <a:prstClr val="black"/>
                </a:solidFill>
                <a:latin typeface="Trebuchet MS" pitchFamily="34" charset="0"/>
              </a:rPr>
              <a:t>kompetens</a:t>
            </a:r>
            <a:r>
              <a:rPr lang="en-US" sz="2800" dirty="0" err="1">
                <a:solidFill>
                  <a:prstClr val="black"/>
                </a:solidFill>
                <a:latin typeface="Trebuchet MS" pitchFamily="34" charset="0"/>
              </a:rPr>
              <a:t>i</a:t>
            </a:r>
            <a:r>
              <a:rPr lang="en-US" sz="2800" dirty="0">
                <a:solidFill>
                  <a:prstClr val="black"/>
                </a:solidFill>
                <a:latin typeface="Trebuchet MS" pitchFamily="34" charset="0"/>
              </a:rPr>
              <a:t> </a:t>
            </a:r>
            <a:r>
              <a:rPr lang="en-US" sz="2800" dirty="0" err="1">
                <a:solidFill>
                  <a:prstClr val="black"/>
                </a:solidFill>
                <a:latin typeface="Trebuchet MS" pitchFamily="34" charset="0"/>
              </a:rPr>
              <a:t>dapat</a:t>
            </a:r>
            <a:r>
              <a:rPr lang="en-US" sz="2800" dirty="0">
                <a:solidFill>
                  <a:prstClr val="black"/>
                </a:solidFill>
                <a:latin typeface="Trebuchet MS" pitchFamily="34" charset="0"/>
              </a:rPr>
              <a:t> </a:t>
            </a:r>
            <a:r>
              <a:rPr lang="en-US" sz="2800" dirty="0" err="1">
                <a:solidFill>
                  <a:prstClr val="black"/>
                </a:solidFill>
                <a:latin typeface="Trebuchet MS" pitchFamily="34" charset="0"/>
              </a:rPr>
              <a:t>diukur</a:t>
            </a:r>
            <a:r>
              <a:rPr lang="en-US" sz="2800" dirty="0">
                <a:solidFill>
                  <a:prstClr val="black"/>
                </a:solidFill>
                <a:latin typeface="Trebuchet MS" pitchFamily="34" charset="0"/>
              </a:rPr>
              <a:t> </a:t>
            </a:r>
            <a:r>
              <a:rPr lang="en-US" sz="2800" dirty="0" err="1">
                <a:solidFill>
                  <a:prstClr val="black"/>
                </a:solidFill>
                <a:latin typeface="Trebuchet MS" pitchFamily="34" charset="0"/>
              </a:rPr>
              <a:t>dengan</a:t>
            </a:r>
            <a:r>
              <a:rPr lang="en-US" sz="2800" dirty="0">
                <a:solidFill>
                  <a:prstClr val="black"/>
                </a:solidFill>
                <a:latin typeface="Trebuchet MS" pitchFamily="34" charset="0"/>
              </a:rPr>
              <a:t> </a:t>
            </a:r>
            <a:r>
              <a:rPr lang="en-US" sz="2800" dirty="0" err="1">
                <a:solidFill>
                  <a:prstClr val="black"/>
                </a:solidFill>
                <a:latin typeface="Trebuchet MS" pitchFamily="34" charset="0"/>
              </a:rPr>
              <a:t>bentuk</a:t>
            </a:r>
            <a:r>
              <a:rPr lang="en-US" sz="2800" dirty="0">
                <a:solidFill>
                  <a:prstClr val="black"/>
                </a:solidFill>
                <a:latin typeface="Trebuchet MS" pitchFamily="34" charset="0"/>
              </a:rPr>
              <a:t> </a:t>
            </a:r>
            <a:r>
              <a:rPr lang="en-US" sz="2800" dirty="0" err="1">
                <a:solidFill>
                  <a:prstClr val="black"/>
                </a:solidFill>
                <a:latin typeface="Trebuchet MS" pitchFamily="34" charset="0"/>
              </a:rPr>
              <a:t>pilihan</a:t>
            </a:r>
            <a:r>
              <a:rPr lang="en-US" sz="2800" dirty="0">
                <a:solidFill>
                  <a:prstClr val="black"/>
                </a:solidFill>
                <a:latin typeface="Trebuchet MS" pitchFamily="34" charset="0"/>
              </a:rPr>
              <a:t> </a:t>
            </a:r>
            <a:r>
              <a:rPr lang="en-US" sz="2800" dirty="0" err="1">
                <a:solidFill>
                  <a:prstClr val="black"/>
                </a:solidFill>
                <a:latin typeface="Trebuchet MS" pitchFamily="34" charset="0"/>
              </a:rPr>
              <a:t>ganda</a:t>
            </a:r>
            <a:r>
              <a:rPr lang="en-US" sz="2800" dirty="0">
                <a:solidFill>
                  <a:prstClr val="black"/>
                </a:solidFill>
                <a:latin typeface="Trebuchet MS" pitchFamily="34" charset="0"/>
              </a:rPr>
              <a:t>.</a:t>
            </a:r>
          </a:p>
        </p:txBody>
      </p:sp>
    </p:spTree>
    <p:extLst>
      <p:ext uri="{BB962C8B-B14F-4D97-AF65-F5344CB8AC3E}">
        <p14:creationId xmlns:p14="http://schemas.microsoft.com/office/powerpoint/2010/main" val="120002568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539552" y="2132856"/>
            <a:ext cx="8208912" cy="3493264"/>
          </a:xfrm>
          <a:prstGeom prst="rect">
            <a:avLst/>
          </a:prstGeom>
          <a:solidFill>
            <a:schemeClr val="bg1"/>
          </a:solidFill>
          <a:ln>
            <a:noFill/>
          </a:ln>
        </p:spPr>
        <p:txBody>
          <a:bodyPr wrap="square" rtlCol="0">
            <a:spAutoFit/>
          </a:bodyPr>
          <a:lstStyle/>
          <a:p>
            <a:pPr>
              <a:spcBef>
                <a:spcPts val="600"/>
              </a:spcBef>
            </a:pPr>
            <a:r>
              <a:rPr lang="en-US" sz="2400" dirty="0" err="1">
                <a:solidFill>
                  <a:prstClr val="black"/>
                </a:solidFill>
                <a:latin typeface="Trebuchet MS" pitchFamily="34" charset="0"/>
              </a:rPr>
              <a:t>Diketahui</a:t>
            </a:r>
            <a:r>
              <a:rPr lang="en-US" sz="2400" dirty="0">
                <a:solidFill>
                  <a:prstClr val="black"/>
                </a:solidFill>
                <a:latin typeface="Trebuchet MS" pitchFamily="34" charset="0"/>
              </a:rPr>
              <a:t> </a:t>
            </a:r>
            <a:r>
              <a:rPr lang="en-US" sz="2400" dirty="0" err="1">
                <a:solidFill>
                  <a:prstClr val="black"/>
                </a:solidFill>
                <a:latin typeface="Trebuchet MS" pitchFamily="34" charset="0"/>
              </a:rPr>
              <a:t>fungsi</a:t>
            </a:r>
            <a:r>
              <a:rPr lang="en-US" sz="2400" dirty="0">
                <a:solidFill>
                  <a:prstClr val="black"/>
                </a:solidFill>
                <a:latin typeface="Trebuchet MS" pitchFamily="34" charset="0"/>
              </a:rPr>
              <a:t> </a:t>
            </a:r>
            <a:r>
              <a:rPr lang="en-US" sz="2400" dirty="0" err="1">
                <a:solidFill>
                  <a:prstClr val="black"/>
                </a:solidFill>
                <a:latin typeface="Trebuchet MS" pitchFamily="34" charset="0"/>
              </a:rPr>
              <a:t>permintaan</a:t>
            </a:r>
            <a:r>
              <a:rPr lang="en-US" sz="2400" dirty="0">
                <a:solidFill>
                  <a:prstClr val="black"/>
                </a:solidFill>
                <a:latin typeface="Trebuchet MS" pitchFamily="34" charset="0"/>
              </a:rPr>
              <a:t> </a:t>
            </a:r>
            <a:r>
              <a:rPr lang="en-US" sz="2400" dirty="0" err="1">
                <a:solidFill>
                  <a:prstClr val="black"/>
                </a:solidFill>
                <a:latin typeface="Trebuchet MS" pitchFamily="34" charset="0"/>
              </a:rPr>
              <a:t>Pd</a:t>
            </a:r>
            <a:r>
              <a:rPr lang="en-US" sz="2400" dirty="0">
                <a:solidFill>
                  <a:prstClr val="black"/>
                </a:solidFill>
                <a:latin typeface="Trebuchet MS" pitchFamily="34" charset="0"/>
              </a:rPr>
              <a:t> = 100 – 1/2Q. </a:t>
            </a:r>
            <a:r>
              <a:rPr lang="en-US" sz="2400" dirty="0" err="1">
                <a:solidFill>
                  <a:prstClr val="black"/>
                </a:solidFill>
                <a:latin typeface="Trebuchet MS" pitchFamily="34" charset="0"/>
              </a:rPr>
              <a:t>Jika</a:t>
            </a:r>
            <a:r>
              <a:rPr lang="en-US" sz="2400" dirty="0">
                <a:solidFill>
                  <a:prstClr val="black"/>
                </a:solidFill>
                <a:latin typeface="Trebuchet MS" pitchFamily="34" charset="0"/>
              </a:rPr>
              <a:t> </a:t>
            </a:r>
            <a:r>
              <a:rPr lang="en-US" sz="2400" dirty="0" err="1">
                <a:solidFill>
                  <a:prstClr val="black"/>
                </a:solidFill>
                <a:latin typeface="Trebuchet MS" pitchFamily="34" charset="0"/>
              </a:rPr>
              <a:t>jumlah</a:t>
            </a:r>
            <a:r>
              <a:rPr lang="en-US" sz="2400" dirty="0">
                <a:solidFill>
                  <a:prstClr val="black"/>
                </a:solidFill>
                <a:latin typeface="Trebuchet MS" pitchFamily="34" charset="0"/>
              </a:rPr>
              <a:t> yang </a:t>
            </a:r>
            <a:r>
              <a:rPr lang="en-US" sz="2400" dirty="0" err="1">
                <a:solidFill>
                  <a:prstClr val="black"/>
                </a:solidFill>
                <a:latin typeface="Trebuchet MS" pitchFamily="34" charset="0"/>
              </a:rPr>
              <a:t>diminta</a:t>
            </a:r>
            <a:r>
              <a:rPr lang="en-US" sz="2400" dirty="0">
                <a:solidFill>
                  <a:prstClr val="black"/>
                </a:solidFill>
                <a:latin typeface="Trebuchet MS" pitchFamily="34" charset="0"/>
              </a:rPr>
              <a:t> </a:t>
            </a:r>
            <a:r>
              <a:rPr lang="en-US" sz="2400" dirty="0" err="1">
                <a:solidFill>
                  <a:prstClr val="black"/>
                </a:solidFill>
                <a:latin typeface="Trebuchet MS" pitchFamily="34" charset="0"/>
              </a:rPr>
              <a:t>berubah</a:t>
            </a:r>
            <a:r>
              <a:rPr lang="en-US" sz="2400" dirty="0">
                <a:solidFill>
                  <a:prstClr val="black"/>
                </a:solidFill>
                <a:latin typeface="Trebuchet MS" pitchFamily="34" charset="0"/>
              </a:rPr>
              <a:t> </a:t>
            </a:r>
            <a:r>
              <a:rPr lang="en-US" sz="2400" dirty="0" err="1">
                <a:solidFill>
                  <a:prstClr val="black"/>
                </a:solidFill>
                <a:latin typeface="Trebuchet MS" pitchFamily="34" charset="0"/>
              </a:rPr>
              <a:t>dari</a:t>
            </a:r>
            <a:r>
              <a:rPr lang="en-US" sz="2400" dirty="0">
                <a:solidFill>
                  <a:prstClr val="black"/>
                </a:solidFill>
                <a:latin typeface="Trebuchet MS" pitchFamily="34" charset="0"/>
              </a:rPr>
              <a:t> 20 </a:t>
            </a:r>
            <a:r>
              <a:rPr lang="en-US" sz="2400" dirty="0" err="1">
                <a:solidFill>
                  <a:prstClr val="black"/>
                </a:solidFill>
                <a:latin typeface="Trebuchet MS" pitchFamily="34" charset="0"/>
              </a:rPr>
              <a:t>menjadi</a:t>
            </a:r>
            <a:r>
              <a:rPr lang="en-US" sz="2400" dirty="0">
                <a:solidFill>
                  <a:prstClr val="black"/>
                </a:solidFill>
                <a:latin typeface="Trebuchet MS" pitchFamily="34" charset="0"/>
              </a:rPr>
              <a:t> 30, </a:t>
            </a:r>
            <a:r>
              <a:rPr lang="en-US" sz="2400" dirty="0" err="1">
                <a:solidFill>
                  <a:prstClr val="black"/>
                </a:solidFill>
                <a:latin typeface="Trebuchet MS" pitchFamily="34" charset="0"/>
              </a:rPr>
              <a:t>maka</a:t>
            </a:r>
            <a:r>
              <a:rPr lang="en-US" sz="2400" dirty="0">
                <a:solidFill>
                  <a:prstClr val="black"/>
                </a:solidFill>
                <a:latin typeface="Trebuchet MS" pitchFamily="34" charset="0"/>
              </a:rPr>
              <a:t> </a:t>
            </a:r>
            <a:r>
              <a:rPr lang="en-US" sz="2400" dirty="0" err="1">
                <a:solidFill>
                  <a:prstClr val="black"/>
                </a:solidFill>
                <a:latin typeface="Trebuchet MS" pitchFamily="34" charset="0"/>
              </a:rPr>
              <a:t>besar</a:t>
            </a:r>
            <a:r>
              <a:rPr lang="en-US" sz="2400" dirty="0">
                <a:solidFill>
                  <a:prstClr val="black"/>
                </a:solidFill>
                <a:latin typeface="Trebuchet MS" pitchFamily="34" charset="0"/>
              </a:rPr>
              <a:t> </a:t>
            </a:r>
            <a:r>
              <a:rPr lang="en-US" sz="2400" dirty="0" err="1">
                <a:solidFill>
                  <a:prstClr val="black"/>
                </a:solidFill>
                <a:latin typeface="Trebuchet MS" pitchFamily="34" charset="0"/>
              </a:rPr>
              <a:t>koefisien</a:t>
            </a:r>
            <a:r>
              <a:rPr lang="en-US" sz="2400" dirty="0">
                <a:solidFill>
                  <a:prstClr val="black"/>
                </a:solidFill>
                <a:latin typeface="Trebuchet MS" pitchFamily="34" charset="0"/>
              </a:rPr>
              <a:t> </a:t>
            </a:r>
            <a:r>
              <a:rPr lang="en-US" sz="2400" dirty="0" err="1">
                <a:solidFill>
                  <a:prstClr val="black"/>
                </a:solidFill>
                <a:latin typeface="Trebuchet MS" pitchFamily="34" charset="0"/>
              </a:rPr>
              <a:t>elastisitasnya</a:t>
            </a:r>
            <a:r>
              <a:rPr lang="en-US" sz="2400" dirty="0">
                <a:solidFill>
                  <a:prstClr val="black"/>
                </a:solidFill>
                <a:latin typeface="Trebuchet MS" pitchFamily="34" charset="0"/>
              </a:rPr>
              <a:t> </a:t>
            </a:r>
            <a:r>
              <a:rPr lang="en-US" sz="2400" dirty="0" err="1">
                <a:solidFill>
                  <a:prstClr val="black"/>
                </a:solidFill>
                <a:latin typeface="Trebuchet MS" pitchFamily="34" charset="0"/>
              </a:rPr>
              <a:t>adalah</a:t>
            </a:r>
            <a:r>
              <a:rPr lang="en-US" sz="2400" dirty="0">
                <a:solidFill>
                  <a:prstClr val="black"/>
                </a:solidFill>
                <a:latin typeface="Trebuchet MS" pitchFamily="34" charset="0"/>
              </a:rPr>
              <a:t>….</a:t>
            </a:r>
          </a:p>
          <a:p>
            <a:pPr marL="457200" indent="-457200">
              <a:buFont typeface="+mj-lt"/>
              <a:buAutoNum type="alphaUcPeriod"/>
            </a:pPr>
            <a:r>
              <a:rPr lang="en-US" sz="2400" dirty="0">
                <a:solidFill>
                  <a:prstClr val="black"/>
                </a:solidFill>
                <a:latin typeface="Trebuchet MS" pitchFamily="34" charset="0"/>
              </a:rPr>
              <a:t>5</a:t>
            </a:r>
          </a:p>
          <a:p>
            <a:pPr marL="457200" indent="-457200">
              <a:buFont typeface="+mj-lt"/>
              <a:buAutoNum type="alphaUcPeriod"/>
            </a:pPr>
            <a:r>
              <a:rPr lang="en-US" sz="2400" dirty="0">
                <a:solidFill>
                  <a:prstClr val="black"/>
                </a:solidFill>
                <a:latin typeface="Trebuchet MS" pitchFamily="34" charset="0"/>
              </a:rPr>
              <a:t>7</a:t>
            </a:r>
          </a:p>
          <a:p>
            <a:pPr marL="457200" indent="-457200">
              <a:buFont typeface="+mj-lt"/>
              <a:buAutoNum type="alphaUcPeriod"/>
            </a:pPr>
            <a:r>
              <a:rPr lang="en-US" sz="2400" dirty="0">
                <a:solidFill>
                  <a:prstClr val="black"/>
                </a:solidFill>
                <a:latin typeface="Trebuchet MS" pitchFamily="34" charset="0"/>
              </a:rPr>
              <a:t>9</a:t>
            </a:r>
          </a:p>
          <a:p>
            <a:pPr marL="457200" indent="-457200">
              <a:buFont typeface="+mj-lt"/>
              <a:buAutoNum type="alphaUcPeriod"/>
            </a:pPr>
            <a:r>
              <a:rPr lang="en-US" sz="2400" dirty="0">
                <a:solidFill>
                  <a:prstClr val="black"/>
                </a:solidFill>
                <a:latin typeface="Trebuchet MS" pitchFamily="34" charset="0"/>
              </a:rPr>
              <a:t>10</a:t>
            </a:r>
          </a:p>
          <a:p>
            <a:pPr marL="457200" indent="-457200">
              <a:buFont typeface="+mj-lt"/>
              <a:buAutoNum type="alphaUcPeriod"/>
            </a:pPr>
            <a:r>
              <a:rPr lang="en-US" sz="2400" dirty="0">
                <a:solidFill>
                  <a:prstClr val="black"/>
                </a:solidFill>
                <a:latin typeface="Trebuchet MS" pitchFamily="34" charset="0"/>
              </a:rPr>
              <a:t>15</a:t>
            </a:r>
          </a:p>
          <a:p>
            <a:pPr algn="r">
              <a:spcBef>
                <a:spcPts val="600"/>
              </a:spcBef>
            </a:pPr>
            <a:r>
              <a:rPr lang="en-US" sz="2400" dirty="0" err="1">
                <a:solidFill>
                  <a:prstClr val="black"/>
                </a:solidFill>
                <a:latin typeface="Trebuchet MS" pitchFamily="34" charset="0"/>
              </a:rPr>
              <a:t>Kunci</a:t>
            </a:r>
            <a:r>
              <a:rPr lang="en-US" sz="2400" dirty="0">
                <a:solidFill>
                  <a:prstClr val="black"/>
                </a:solidFill>
                <a:latin typeface="Trebuchet MS" pitchFamily="34" charset="0"/>
              </a:rPr>
              <a:t>: C</a:t>
            </a:r>
          </a:p>
        </p:txBody>
      </p:sp>
      <p:sp>
        <p:nvSpPr>
          <p:cNvPr id="9" name="TextBox 8"/>
          <p:cNvSpPr txBox="1"/>
          <p:nvPr/>
        </p:nvSpPr>
        <p:spPr>
          <a:xfrm>
            <a:off x="467544" y="1484784"/>
            <a:ext cx="2880320" cy="461665"/>
          </a:xfrm>
          <a:prstGeom prst="rect">
            <a:avLst/>
          </a:prstGeom>
          <a:noFill/>
        </p:spPr>
        <p:txBody>
          <a:bodyPr wrap="square">
            <a:spAutoFit/>
          </a:bodyPr>
          <a:lstStyle/>
          <a:p>
            <a:pPr>
              <a:defRPr/>
            </a:pPr>
            <a:r>
              <a:rPr lang="en-US"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S</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oal </a:t>
            </a:r>
            <a:r>
              <a:rPr lang="en-US" sz="2400" dirty="0" err="1">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Lebih</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 Baik</a:t>
            </a:r>
          </a:p>
        </p:txBody>
      </p:sp>
      <p:sp>
        <p:nvSpPr>
          <p:cNvPr id="5" name="WordArt 17"/>
          <p:cNvSpPr>
            <a:spLocks noChangeArrowheads="1" noChangeShapeType="1" noTextEdit="1"/>
          </p:cNvSpPr>
          <p:nvPr/>
        </p:nvSpPr>
        <p:spPr bwMode="auto">
          <a:xfrm>
            <a:off x="1259632" y="260648"/>
            <a:ext cx="6768752" cy="648072"/>
          </a:xfrm>
          <a:prstGeom prst="rect">
            <a:avLst/>
          </a:prstGeom>
        </p:spPr>
        <p:txBody>
          <a:bodyPr wrap="none" fromWordArt="1">
            <a:prstTxWarp prst="textPlain">
              <a:avLst>
                <a:gd name="adj" fmla="val 50000"/>
              </a:avLst>
            </a:prstTxWarp>
          </a:bodyPr>
          <a:lstStyle/>
          <a:p>
            <a:r>
              <a:rPr lang="fi-FI" sz="3600" b="1" kern="10" dirty="0">
                <a:ln w="1905"/>
                <a:solidFill>
                  <a:srgbClr val="00B050"/>
                </a:solidFill>
                <a:effectLst>
                  <a:innerShdw blurRad="69850" dist="43180" dir="5400000">
                    <a:srgbClr val="000000">
                      <a:alpha val="65000"/>
                    </a:srgbClr>
                  </a:innerShdw>
                </a:effectLst>
                <a:latin typeface="Cambria" pitchFamily="18" charset="0"/>
              </a:rPr>
              <a:t>7. Pilihan jawaban yang berbentuk angka/waktu harus disusun </a:t>
            </a:r>
          </a:p>
          <a:p>
            <a:r>
              <a:rPr lang="fi-FI" sz="3600" b="1" kern="10" dirty="0">
                <a:ln w="1905"/>
                <a:solidFill>
                  <a:srgbClr val="00B050"/>
                </a:solidFill>
                <a:effectLst>
                  <a:innerShdw blurRad="69850" dist="43180" dir="5400000">
                    <a:srgbClr val="000000">
                      <a:alpha val="65000"/>
                    </a:srgbClr>
                  </a:innerShdw>
                </a:effectLst>
                <a:latin typeface="Cambria" pitchFamily="18" charset="0"/>
              </a:rPr>
              <a:t>     berdasarkan urutan besar-kecilnya nilai angka</a:t>
            </a:r>
          </a:p>
        </p:txBody>
      </p:sp>
    </p:spTree>
    <p:extLst>
      <p:ext uri="{BB962C8B-B14F-4D97-AF65-F5344CB8AC3E}">
        <p14:creationId xmlns:p14="http://schemas.microsoft.com/office/powerpoint/2010/main" val="374015569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WordArt 17"/>
          <p:cNvSpPr>
            <a:spLocks noChangeArrowheads="1" noChangeShapeType="1" noTextEdit="1"/>
          </p:cNvSpPr>
          <p:nvPr/>
        </p:nvSpPr>
        <p:spPr bwMode="auto">
          <a:xfrm>
            <a:off x="1259632" y="260648"/>
            <a:ext cx="6768752" cy="648072"/>
          </a:xfrm>
          <a:prstGeom prst="rect">
            <a:avLst/>
          </a:prstGeom>
        </p:spPr>
        <p:txBody>
          <a:bodyPr wrap="none" fromWordArt="1">
            <a:prstTxWarp prst="textPlain">
              <a:avLst>
                <a:gd name="adj" fmla="val 50000"/>
              </a:avLst>
            </a:prstTxWarp>
          </a:bodyPr>
          <a:lstStyle/>
          <a:p>
            <a:r>
              <a:rPr lang="fi-FI" sz="3600" b="1" kern="10" dirty="0">
                <a:ln w="1905"/>
                <a:solidFill>
                  <a:srgbClr val="00B050"/>
                </a:solidFill>
                <a:effectLst>
                  <a:innerShdw blurRad="69850" dist="43180" dir="5400000">
                    <a:srgbClr val="000000">
                      <a:alpha val="65000"/>
                    </a:srgbClr>
                  </a:innerShdw>
                </a:effectLst>
                <a:latin typeface="Cambria" pitchFamily="18" charset="0"/>
              </a:rPr>
              <a:t>8. Gambar, grafik, tabel, diagram dll. yang terdapat pada soal harus</a:t>
            </a:r>
          </a:p>
          <a:p>
            <a:r>
              <a:rPr lang="fi-FI" sz="3600" b="1" kern="10" dirty="0">
                <a:ln w="1905"/>
                <a:solidFill>
                  <a:srgbClr val="00B050"/>
                </a:solidFill>
                <a:effectLst>
                  <a:innerShdw blurRad="69850" dist="43180" dir="5400000">
                    <a:srgbClr val="000000">
                      <a:alpha val="65000"/>
                    </a:srgbClr>
                  </a:innerShdw>
                </a:effectLst>
                <a:latin typeface="Cambria" pitchFamily="18" charset="0"/>
              </a:rPr>
              <a:t>      jelas &amp; berfungsi</a:t>
            </a:r>
          </a:p>
        </p:txBody>
      </p:sp>
      <p:grpSp>
        <p:nvGrpSpPr>
          <p:cNvPr id="5" name="Group 19"/>
          <p:cNvGrpSpPr>
            <a:grpSpLocks/>
          </p:cNvGrpSpPr>
          <p:nvPr/>
        </p:nvGrpSpPr>
        <p:grpSpPr bwMode="auto">
          <a:xfrm>
            <a:off x="357188" y="1989138"/>
            <a:ext cx="8429625" cy="4010025"/>
            <a:chOff x="357188" y="1557338"/>
            <a:chExt cx="8429625" cy="4010025"/>
          </a:xfrm>
        </p:grpSpPr>
        <p:sp>
          <p:nvSpPr>
            <p:cNvPr id="8" name="Rectangle 7"/>
            <p:cNvSpPr/>
            <p:nvPr/>
          </p:nvSpPr>
          <p:spPr>
            <a:xfrm>
              <a:off x="357188" y="1557338"/>
              <a:ext cx="8429625" cy="4010025"/>
            </a:xfrm>
            <a:prstGeom prst="rect">
              <a:avLst/>
            </a:prstGeom>
            <a:solidFill>
              <a:schemeClr val="bg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defRPr/>
              </a:pPr>
              <a:endParaRPr lang="id-ID" dirty="0">
                <a:solidFill>
                  <a:prstClr val="black"/>
                </a:solidFill>
              </a:endParaRPr>
            </a:p>
            <a:p>
              <a:pPr algn="just">
                <a:defRPr/>
              </a:pPr>
              <a:endParaRPr lang="id-ID" sz="600" dirty="0">
                <a:solidFill>
                  <a:prstClr val="black"/>
                </a:solidFill>
                <a:latin typeface="Adobe Caslon Pro Bold" pitchFamily="18" charset="0"/>
              </a:endParaRPr>
            </a:p>
            <a:p>
              <a:pPr algn="just">
                <a:defRPr/>
              </a:pPr>
              <a:endParaRPr lang="id-ID" sz="600" dirty="0">
                <a:solidFill>
                  <a:prstClr val="black"/>
                </a:solidFill>
                <a:latin typeface="Adobe Caslon Pro Bold" pitchFamily="18" charset="0"/>
              </a:endParaRPr>
            </a:p>
            <a:p>
              <a:pPr algn="just">
                <a:defRPr/>
              </a:pPr>
              <a:endParaRPr lang="id-ID" sz="600" dirty="0">
                <a:solidFill>
                  <a:prstClr val="black"/>
                </a:solidFill>
                <a:latin typeface="Adobe Caslon Pro Bold" pitchFamily="18" charset="0"/>
              </a:endParaRPr>
            </a:p>
            <a:p>
              <a:pPr algn="just">
                <a:defRPr/>
              </a:pPr>
              <a:endParaRPr lang="id-ID" sz="600" dirty="0">
                <a:solidFill>
                  <a:prstClr val="black"/>
                </a:solidFill>
                <a:latin typeface="Adobe Caslon Pro Bold" pitchFamily="18" charset="0"/>
              </a:endParaRPr>
            </a:p>
            <a:p>
              <a:pPr algn="just">
                <a:defRPr/>
              </a:pPr>
              <a:endParaRPr lang="id-ID" sz="600" dirty="0">
                <a:solidFill>
                  <a:prstClr val="black"/>
                </a:solidFill>
                <a:latin typeface="Adobe Caslon Pro Bold" pitchFamily="18" charset="0"/>
              </a:endParaRPr>
            </a:p>
            <a:p>
              <a:pPr algn="just">
                <a:defRPr/>
              </a:pPr>
              <a:endParaRPr lang="id-ID" sz="600" dirty="0">
                <a:solidFill>
                  <a:prstClr val="black"/>
                </a:solidFill>
                <a:latin typeface="Adobe Caslon Pro Bold" pitchFamily="18" charset="0"/>
              </a:endParaRPr>
            </a:p>
            <a:p>
              <a:pPr algn="just">
                <a:defRPr/>
              </a:pPr>
              <a:endParaRPr lang="id-ID" sz="600" dirty="0">
                <a:solidFill>
                  <a:prstClr val="black"/>
                </a:solidFill>
                <a:latin typeface="Adobe Caslon Pro Bold" pitchFamily="18" charset="0"/>
              </a:endParaRPr>
            </a:p>
            <a:p>
              <a:pPr algn="just">
                <a:defRPr/>
              </a:pPr>
              <a:endParaRPr lang="id-ID" sz="600" dirty="0">
                <a:solidFill>
                  <a:prstClr val="black"/>
                </a:solidFill>
                <a:latin typeface="Adobe Caslon Pro Bold" pitchFamily="18" charset="0"/>
              </a:endParaRPr>
            </a:p>
            <a:p>
              <a:pPr algn="just">
                <a:defRPr/>
              </a:pPr>
              <a:endParaRPr lang="id-ID" sz="600" dirty="0">
                <a:solidFill>
                  <a:prstClr val="black"/>
                </a:solidFill>
                <a:latin typeface="Adobe Caslon Pro Bold" pitchFamily="18" charset="0"/>
              </a:endParaRPr>
            </a:p>
            <a:p>
              <a:pPr algn="just">
                <a:defRPr/>
              </a:pPr>
              <a:endParaRPr lang="id-ID" sz="600" dirty="0">
                <a:solidFill>
                  <a:prstClr val="black"/>
                </a:solidFill>
                <a:latin typeface="Adobe Caslon Pro Bold" pitchFamily="18" charset="0"/>
              </a:endParaRPr>
            </a:p>
            <a:p>
              <a:pPr algn="just">
                <a:defRPr/>
              </a:pPr>
              <a:endParaRPr lang="id-ID" sz="600" dirty="0">
                <a:solidFill>
                  <a:prstClr val="black"/>
                </a:solidFill>
                <a:latin typeface="Adobe Caslon Pro Bold" pitchFamily="18" charset="0"/>
              </a:endParaRPr>
            </a:p>
            <a:p>
              <a:pPr algn="just">
                <a:defRPr/>
              </a:pPr>
              <a:endParaRPr lang="id-ID" sz="600" dirty="0">
                <a:solidFill>
                  <a:prstClr val="black"/>
                </a:solidFill>
                <a:latin typeface="Adobe Caslon Pro Bold" pitchFamily="18" charset="0"/>
              </a:endParaRPr>
            </a:p>
            <a:p>
              <a:pPr algn="just">
                <a:defRPr/>
              </a:pPr>
              <a:endParaRPr lang="id-ID" sz="600" dirty="0">
                <a:solidFill>
                  <a:prstClr val="black"/>
                </a:solidFill>
                <a:latin typeface="Adobe Caslon Pro Bold" pitchFamily="18" charset="0"/>
              </a:endParaRPr>
            </a:p>
            <a:p>
              <a:pPr algn="just">
                <a:defRPr/>
              </a:pPr>
              <a:endParaRPr lang="id-ID" sz="600" dirty="0">
                <a:solidFill>
                  <a:prstClr val="black"/>
                </a:solidFill>
                <a:latin typeface="Adobe Caslon Pro Bold" pitchFamily="18" charset="0"/>
              </a:endParaRPr>
            </a:p>
            <a:p>
              <a:pPr algn="just">
                <a:defRPr/>
              </a:pPr>
              <a:endParaRPr lang="id-ID" sz="600" dirty="0">
                <a:solidFill>
                  <a:prstClr val="black"/>
                </a:solidFill>
                <a:latin typeface="Adobe Caslon Pro Bold" pitchFamily="18" charset="0"/>
              </a:endParaRPr>
            </a:p>
            <a:p>
              <a:pPr algn="just">
                <a:defRPr/>
              </a:pPr>
              <a:endParaRPr lang="id-ID" sz="600" dirty="0">
                <a:solidFill>
                  <a:prstClr val="black"/>
                </a:solidFill>
                <a:latin typeface="Adobe Caslon Pro Bold" pitchFamily="18" charset="0"/>
              </a:endParaRPr>
            </a:p>
            <a:p>
              <a:pPr algn="just">
                <a:defRPr/>
              </a:pPr>
              <a:endParaRPr lang="id-ID" sz="600" dirty="0">
                <a:solidFill>
                  <a:prstClr val="black"/>
                </a:solidFill>
                <a:latin typeface="Adobe Caslon Pro Bold" pitchFamily="18" charset="0"/>
              </a:endParaRPr>
            </a:p>
            <a:p>
              <a:pPr algn="just">
                <a:defRPr/>
              </a:pPr>
              <a:endParaRPr lang="id-ID" sz="600" dirty="0">
                <a:solidFill>
                  <a:prstClr val="black"/>
                </a:solidFill>
                <a:latin typeface="Adobe Caslon Pro Bold" pitchFamily="18" charset="0"/>
              </a:endParaRPr>
            </a:p>
            <a:p>
              <a:pPr algn="just">
                <a:defRPr/>
              </a:pPr>
              <a:endParaRPr lang="id-ID" sz="600" dirty="0">
                <a:solidFill>
                  <a:prstClr val="black"/>
                </a:solidFill>
                <a:latin typeface="Adobe Caslon Pro Bold" pitchFamily="18" charset="0"/>
              </a:endParaRPr>
            </a:p>
            <a:p>
              <a:pPr algn="just">
                <a:defRPr/>
              </a:pPr>
              <a:endParaRPr lang="id-ID" sz="600" dirty="0">
                <a:solidFill>
                  <a:prstClr val="black"/>
                </a:solidFill>
                <a:latin typeface="Adobe Caslon Pro Bold" pitchFamily="18" charset="0"/>
              </a:endParaRPr>
            </a:p>
            <a:p>
              <a:pPr algn="just">
                <a:defRPr/>
              </a:pPr>
              <a:endParaRPr lang="id-ID" sz="600" dirty="0">
                <a:solidFill>
                  <a:prstClr val="black"/>
                </a:solidFill>
                <a:latin typeface="Adobe Caslon Pro Bold" pitchFamily="18" charset="0"/>
              </a:endParaRPr>
            </a:p>
            <a:p>
              <a:pPr algn="just">
                <a:defRPr/>
              </a:pPr>
              <a:endParaRPr lang="id-ID" sz="600" dirty="0">
                <a:solidFill>
                  <a:prstClr val="black"/>
                </a:solidFill>
                <a:latin typeface="Adobe Caslon Pro Bold" pitchFamily="18" charset="0"/>
              </a:endParaRPr>
            </a:p>
          </p:txBody>
        </p:sp>
        <p:pic>
          <p:nvPicPr>
            <p:cNvPr id="10" name="Content Placeholder 5"/>
            <p:cNvPicPr>
              <a:picLocks/>
            </p:cNvPicPr>
            <p:nvPr/>
          </p:nvPicPr>
          <p:blipFill>
            <a:blip r:embed="rId2" cstate="print"/>
            <a:srcRect/>
            <a:stretch>
              <a:fillRect/>
            </a:stretch>
          </p:blipFill>
          <p:spPr bwMode="auto">
            <a:xfrm>
              <a:off x="428625" y="1911350"/>
              <a:ext cx="2395538" cy="2216150"/>
            </a:xfrm>
            <a:prstGeom prst="rect">
              <a:avLst/>
            </a:prstGeom>
            <a:solidFill>
              <a:schemeClr val="tx1"/>
            </a:solidFill>
            <a:ln w="9525">
              <a:noFill/>
              <a:miter lim="800000"/>
              <a:headEnd/>
              <a:tailEnd/>
            </a:ln>
          </p:spPr>
        </p:pic>
        <p:sp>
          <p:nvSpPr>
            <p:cNvPr id="11" name="Rectangle 10"/>
            <p:cNvSpPr/>
            <p:nvPr/>
          </p:nvSpPr>
          <p:spPr>
            <a:xfrm>
              <a:off x="3389313" y="1698625"/>
              <a:ext cx="5214937" cy="3508375"/>
            </a:xfrm>
            <a:prstGeom prst="rect">
              <a:avLst/>
            </a:prstGeom>
            <a:solidFill>
              <a:schemeClr val="bg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defRPr/>
              </a:pPr>
              <a:r>
                <a:rPr lang="id-ID" sz="2400" dirty="0">
                  <a:solidFill>
                    <a:prstClr val="black"/>
                  </a:solidFill>
                  <a:latin typeface="Tahoma" pitchFamily="34" charset="0"/>
                  <a:ea typeface="Tahoma" pitchFamily="34" charset="0"/>
                  <a:cs typeface="Tahoma" pitchFamily="34" charset="0"/>
                </a:rPr>
                <a:t>Bagian yang ditunjuk (X) pada gambar tersebut adalah ....</a:t>
              </a:r>
            </a:p>
            <a:p>
              <a:pPr marL="457200" indent="-457200" algn="just">
                <a:buFont typeface="+mj-lt"/>
                <a:buAutoNum type="alphaUcPeriod"/>
                <a:defRPr/>
              </a:pPr>
              <a:r>
                <a:rPr lang="id-ID" sz="2400" dirty="0">
                  <a:solidFill>
                    <a:prstClr val="black"/>
                  </a:solidFill>
                  <a:latin typeface="Tahoma" pitchFamily="34" charset="0"/>
                  <a:ea typeface="Tahoma" pitchFamily="34" charset="0"/>
                  <a:cs typeface="Tahoma" pitchFamily="34" charset="0"/>
                </a:rPr>
                <a:t>Hati </a:t>
              </a:r>
            </a:p>
            <a:p>
              <a:pPr marL="457200" indent="-457200" algn="just">
                <a:buFont typeface="+mj-lt"/>
                <a:buAutoNum type="alphaUcPeriod"/>
                <a:defRPr/>
              </a:pPr>
              <a:r>
                <a:rPr lang="id-ID" sz="2400" dirty="0">
                  <a:solidFill>
                    <a:prstClr val="black"/>
                  </a:solidFill>
                  <a:latin typeface="Tahoma" pitchFamily="34" charset="0"/>
                  <a:ea typeface="Tahoma" pitchFamily="34" charset="0"/>
                  <a:cs typeface="Tahoma" pitchFamily="34" charset="0"/>
                </a:rPr>
                <a:t>Pankreas</a:t>
              </a:r>
            </a:p>
            <a:p>
              <a:pPr marL="457200" indent="-457200" algn="just">
                <a:buFont typeface="+mj-lt"/>
                <a:buAutoNum type="alphaUcPeriod"/>
                <a:defRPr/>
              </a:pPr>
              <a:r>
                <a:rPr lang="id-ID" sz="2400" dirty="0">
                  <a:solidFill>
                    <a:prstClr val="black"/>
                  </a:solidFill>
                  <a:latin typeface="Tahoma" pitchFamily="34" charset="0"/>
                  <a:ea typeface="Tahoma" pitchFamily="34" charset="0"/>
                  <a:cs typeface="Tahoma" pitchFamily="34" charset="0"/>
                </a:rPr>
                <a:t>Lambung</a:t>
              </a:r>
            </a:p>
            <a:p>
              <a:pPr marL="457200" indent="-457200" algn="just">
                <a:buFont typeface="+mj-lt"/>
                <a:buAutoNum type="alphaUcPeriod"/>
                <a:defRPr/>
              </a:pPr>
              <a:r>
                <a:rPr lang="id-ID" sz="2400" dirty="0">
                  <a:solidFill>
                    <a:prstClr val="black"/>
                  </a:solidFill>
                  <a:latin typeface="Tahoma" pitchFamily="34" charset="0"/>
                  <a:ea typeface="Tahoma" pitchFamily="34" charset="0"/>
                  <a:cs typeface="Tahoma" pitchFamily="34" charset="0"/>
                </a:rPr>
                <a:t>Usus besar</a:t>
              </a:r>
            </a:p>
            <a:p>
              <a:pPr marL="457200" indent="-457200" algn="just">
                <a:buFont typeface="+mj-lt"/>
                <a:buAutoNum type="alphaUcPeriod"/>
                <a:defRPr/>
              </a:pPr>
              <a:r>
                <a:rPr lang="id-ID" sz="2400" dirty="0">
                  <a:solidFill>
                    <a:prstClr val="black"/>
                  </a:solidFill>
                  <a:latin typeface="Tahoma" pitchFamily="34" charset="0"/>
                  <a:ea typeface="Tahoma" pitchFamily="34" charset="0"/>
                  <a:cs typeface="Tahoma" pitchFamily="34" charset="0"/>
                </a:rPr>
                <a:t>Usus halus</a:t>
              </a:r>
            </a:p>
            <a:p>
              <a:pPr marL="342900" indent="-342900" algn="just">
                <a:defRPr/>
              </a:pPr>
              <a:endParaRPr lang="en-US" sz="2400" b="1" dirty="0">
                <a:solidFill>
                  <a:prstClr val="black"/>
                </a:solidFill>
                <a:latin typeface="Tahoma" pitchFamily="34" charset="0"/>
                <a:ea typeface="Tahoma" pitchFamily="34" charset="0"/>
                <a:cs typeface="Tahoma" pitchFamily="34" charset="0"/>
              </a:endParaRPr>
            </a:p>
            <a:p>
              <a:pPr marL="342900" indent="-342900" algn="just">
                <a:defRPr/>
              </a:pPr>
              <a:r>
                <a:rPr lang="id-ID" sz="2400" b="1" dirty="0">
                  <a:solidFill>
                    <a:prstClr val="black"/>
                  </a:solidFill>
                  <a:latin typeface="Tahoma" pitchFamily="34" charset="0"/>
                  <a:ea typeface="Tahoma" pitchFamily="34" charset="0"/>
                  <a:cs typeface="Tahoma" pitchFamily="34" charset="0"/>
                </a:rPr>
                <a:t>Kunci : D</a:t>
              </a:r>
            </a:p>
          </p:txBody>
        </p:sp>
        <p:sp>
          <p:nvSpPr>
            <p:cNvPr id="12" name="Rounded Rectangle 11"/>
            <p:cNvSpPr/>
            <p:nvPr/>
          </p:nvSpPr>
          <p:spPr>
            <a:xfrm>
              <a:off x="500063" y="2339975"/>
              <a:ext cx="285750" cy="214313"/>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id-ID" sz="600" dirty="0">
                  <a:solidFill>
                    <a:prstClr val="black"/>
                  </a:solidFill>
                  <a:latin typeface="Kunstler Script" pitchFamily="66" charset="0"/>
                </a:rPr>
                <a:t>b</a:t>
              </a:r>
            </a:p>
          </p:txBody>
        </p:sp>
        <p:sp>
          <p:nvSpPr>
            <p:cNvPr id="13" name="Rounded Rectangle 12"/>
            <p:cNvSpPr/>
            <p:nvPr/>
          </p:nvSpPr>
          <p:spPr>
            <a:xfrm>
              <a:off x="428625" y="1982788"/>
              <a:ext cx="285750" cy="214312"/>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id-ID" sz="600" dirty="0">
                  <a:solidFill>
                    <a:prstClr val="black"/>
                  </a:solidFill>
                  <a:latin typeface="Adobe Caslon Pro Bold" pitchFamily="18" charset="0"/>
                </a:rPr>
                <a:t>c</a:t>
              </a:r>
            </a:p>
          </p:txBody>
        </p:sp>
        <p:sp>
          <p:nvSpPr>
            <p:cNvPr id="14" name="Rounded Rectangle 13"/>
            <p:cNvSpPr/>
            <p:nvPr/>
          </p:nvSpPr>
          <p:spPr>
            <a:xfrm>
              <a:off x="2846388" y="2471738"/>
              <a:ext cx="285750" cy="21431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id-ID" sz="600" dirty="0">
                  <a:solidFill>
                    <a:prstClr val="black"/>
                  </a:solidFill>
                  <a:latin typeface="Kunstler Script" pitchFamily="66" charset="0"/>
                </a:rPr>
                <a:t>e</a:t>
              </a:r>
            </a:p>
          </p:txBody>
        </p:sp>
        <p:sp>
          <p:nvSpPr>
            <p:cNvPr id="15" name="Rounded Rectangle 14"/>
            <p:cNvSpPr/>
            <p:nvPr/>
          </p:nvSpPr>
          <p:spPr>
            <a:xfrm>
              <a:off x="2846388" y="2039938"/>
              <a:ext cx="285750" cy="21431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id-ID" sz="800" dirty="0">
                  <a:solidFill>
                    <a:prstClr val="black"/>
                  </a:solidFill>
                  <a:latin typeface="Kunstler Script" pitchFamily="66" charset="0"/>
                </a:rPr>
                <a:t>d</a:t>
              </a:r>
            </a:p>
          </p:txBody>
        </p:sp>
        <p:sp>
          <p:nvSpPr>
            <p:cNvPr id="16" name="Rounded Rectangle 15"/>
            <p:cNvSpPr/>
            <p:nvPr/>
          </p:nvSpPr>
          <p:spPr>
            <a:xfrm>
              <a:off x="436563" y="2903538"/>
              <a:ext cx="390525" cy="433387"/>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id-ID" sz="800" dirty="0">
                  <a:solidFill>
                    <a:prstClr val="black"/>
                  </a:solidFill>
                  <a:latin typeface="Kunstler Script" pitchFamily="66" charset="0"/>
                </a:rPr>
                <a:t>a</a:t>
              </a:r>
            </a:p>
          </p:txBody>
        </p:sp>
      </p:grpSp>
      <p:sp>
        <p:nvSpPr>
          <p:cNvPr id="17" name="TextBox 16"/>
          <p:cNvSpPr txBox="1"/>
          <p:nvPr/>
        </p:nvSpPr>
        <p:spPr>
          <a:xfrm>
            <a:off x="251520" y="1465620"/>
            <a:ext cx="3312368" cy="523220"/>
          </a:xfrm>
          <a:prstGeom prst="rect">
            <a:avLst/>
          </a:prstGeom>
          <a:noFill/>
        </p:spPr>
        <p:txBody>
          <a:bodyPr wrap="square">
            <a:spAutoFit/>
          </a:bodyPr>
          <a:lstStyle/>
          <a:p>
            <a:pPr>
              <a:defRPr/>
            </a:pPr>
            <a:r>
              <a:rPr lang="en-US" sz="28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S</a:t>
            </a:r>
            <a:r>
              <a:rPr lang="id-ID" sz="28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oal Kurang Baik</a:t>
            </a:r>
          </a:p>
        </p:txBody>
      </p:sp>
    </p:spTree>
    <p:extLst>
      <p:ext uri="{BB962C8B-B14F-4D97-AF65-F5344CB8AC3E}">
        <p14:creationId xmlns:p14="http://schemas.microsoft.com/office/powerpoint/2010/main" val="3018674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 calcmode="lin" valueType="num">
                                      <p:cBhvr additive="base">
                                        <p:cTn id="7" dur="500" fill="hold"/>
                                        <p:tgtEl>
                                          <p:spTgt spid="17"/>
                                        </p:tgtEl>
                                        <p:attrNameLst>
                                          <p:attrName>ppt_x</p:attrName>
                                        </p:attrNameLst>
                                      </p:cBhvr>
                                      <p:tavLst>
                                        <p:tav tm="0">
                                          <p:val>
                                            <p:strVal val="0-#ppt_w/2"/>
                                          </p:val>
                                        </p:tav>
                                        <p:tav tm="100000">
                                          <p:val>
                                            <p:strVal val="#ppt_x"/>
                                          </p:val>
                                        </p:tav>
                                      </p:tavLst>
                                    </p:anim>
                                    <p:anim calcmode="lin" valueType="num">
                                      <p:cBhvr additive="base">
                                        <p:cTn id="8" dur="500" fill="hold"/>
                                        <p:tgtEl>
                                          <p:spTgt spid="17"/>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nodeType="clickEffect">
                                  <p:stCondLst>
                                    <p:cond delay="0"/>
                                  </p:stCondLst>
                                  <p:childTnLst>
                                    <p:set>
                                      <p:cBhvr>
                                        <p:cTn id="12" dur="1" fill="hold">
                                          <p:stCondLst>
                                            <p:cond delay="0"/>
                                          </p:stCondLst>
                                        </p:cTn>
                                        <p:tgtEl>
                                          <p:spTgt spid="7">
                                            <p:txEl>
                                              <p:pRg st="0" end="0"/>
                                            </p:txEl>
                                          </p:spTgt>
                                        </p:tgtEl>
                                        <p:attrNameLst>
                                          <p:attrName>style.visibility</p:attrName>
                                        </p:attrNameLst>
                                      </p:cBhvr>
                                      <p:to>
                                        <p:strVal val="visible"/>
                                      </p:to>
                                    </p:set>
                                    <p:anim calcmode="lin" valueType="num">
                                      <p:cBhvr additive="base">
                                        <p:cTn id="13" dur="500" fill="hold"/>
                                        <p:tgtEl>
                                          <p:spTgt spid="7">
                                            <p:txEl>
                                              <p:pRg st="0" end="0"/>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7">
                                            <p:txEl>
                                              <p:pRg st="0" end="0"/>
                                            </p:txEl>
                                          </p:spTgt>
                                        </p:tgtEl>
                                        <p:attrNameLst>
                                          <p:attrName>ppt_y</p:attrName>
                                        </p:attrNameLst>
                                      </p:cBhvr>
                                      <p:tavLst>
                                        <p:tav tm="0">
                                          <p:val>
                                            <p:strVal val="#ppt_y"/>
                                          </p:val>
                                        </p:tav>
                                        <p:tav tm="100000">
                                          <p:val>
                                            <p:strVal val="#ppt_y"/>
                                          </p:val>
                                        </p:tav>
                                      </p:tavLst>
                                    </p:anim>
                                  </p:childTnLst>
                                </p:cTn>
                              </p:par>
                              <p:par>
                                <p:cTn id="15" presetID="2" presetClass="entr" presetSubtype="2" fill="hold" nodeType="withEffect">
                                  <p:stCondLst>
                                    <p:cond delay="0"/>
                                  </p:stCondLst>
                                  <p:childTnLst>
                                    <p:set>
                                      <p:cBhvr>
                                        <p:cTn id="16" dur="1" fill="hold">
                                          <p:stCondLst>
                                            <p:cond delay="0"/>
                                          </p:stCondLst>
                                        </p:cTn>
                                        <p:tgtEl>
                                          <p:spTgt spid="7">
                                            <p:txEl>
                                              <p:pRg st="1" end="1"/>
                                            </p:txEl>
                                          </p:spTgt>
                                        </p:tgtEl>
                                        <p:attrNameLst>
                                          <p:attrName>style.visibility</p:attrName>
                                        </p:attrNameLst>
                                      </p:cBhvr>
                                      <p:to>
                                        <p:strVal val="visible"/>
                                      </p:to>
                                    </p:set>
                                    <p:anim calcmode="lin" valueType="num">
                                      <p:cBhvr additive="base">
                                        <p:cTn id="17" dur="500" fill="hold"/>
                                        <p:tgtEl>
                                          <p:spTgt spid="7">
                                            <p:txEl>
                                              <p:pRg st="1" end="1"/>
                                            </p:txEl>
                                          </p:spTgt>
                                        </p:tgtEl>
                                        <p:attrNameLst>
                                          <p:attrName>ppt_x</p:attrName>
                                        </p:attrNameLst>
                                      </p:cBhvr>
                                      <p:tavLst>
                                        <p:tav tm="0">
                                          <p:val>
                                            <p:strVal val="1+#ppt_w/2"/>
                                          </p:val>
                                        </p:tav>
                                        <p:tav tm="100000">
                                          <p:val>
                                            <p:strVal val="#ppt_x"/>
                                          </p:val>
                                        </p:tav>
                                      </p:tavLst>
                                    </p:anim>
                                    <p:anim calcmode="lin" valueType="num">
                                      <p:cBhvr additive="base">
                                        <p:cTn id="18" dur="500" fill="hold"/>
                                        <p:tgtEl>
                                          <p:spTgt spid="7">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357188" y="2283623"/>
            <a:ext cx="8429625" cy="3962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defRPr/>
            </a:pPr>
            <a:endParaRPr lang="id-ID" dirty="0">
              <a:solidFill>
                <a:prstClr val="black"/>
              </a:solidFill>
            </a:endParaRPr>
          </a:p>
          <a:p>
            <a:pPr algn="just">
              <a:defRPr/>
            </a:pPr>
            <a:endParaRPr lang="id-ID" dirty="0">
              <a:solidFill>
                <a:prstClr val="black"/>
              </a:solidFill>
            </a:endParaRPr>
          </a:p>
          <a:p>
            <a:pPr algn="just">
              <a:defRPr/>
            </a:pPr>
            <a:endParaRPr lang="id-ID" dirty="0">
              <a:solidFill>
                <a:prstClr val="black"/>
              </a:solidFill>
            </a:endParaRPr>
          </a:p>
          <a:p>
            <a:pPr algn="just">
              <a:defRPr/>
            </a:pPr>
            <a:endParaRPr lang="id-ID" dirty="0">
              <a:solidFill>
                <a:prstClr val="black"/>
              </a:solidFill>
            </a:endParaRPr>
          </a:p>
          <a:p>
            <a:pPr algn="just">
              <a:defRPr/>
            </a:pPr>
            <a:endParaRPr lang="id-ID" dirty="0">
              <a:solidFill>
                <a:prstClr val="black"/>
              </a:solidFill>
            </a:endParaRPr>
          </a:p>
          <a:p>
            <a:pPr algn="just">
              <a:defRPr/>
            </a:pPr>
            <a:endParaRPr lang="id-ID" dirty="0">
              <a:solidFill>
                <a:prstClr val="black"/>
              </a:solidFill>
            </a:endParaRPr>
          </a:p>
          <a:p>
            <a:pPr algn="just">
              <a:defRPr/>
            </a:pPr>
            <a:endParaRPr lang="id-ID" dirty="0">
              <a:solidFill>
                <a:prstClr val="black"/>
              </a:solidFill>
            </a:endParaRPr>
          </a:p>
          <a:p>
            <a:pPr algn="just">
              <a:defRPr/>
            </a:pPr>
            <a:endParaRPr lang="id-ID" dirty="0">
              <a:solidFill>
                <a:prstClr val="black"/>
              </a:solidFill>
            </a:endParaRPr>
          </a:p>
        </p:txBody>
      </p:sp>
      <p:sp>
        <p:nvSpPr>
          <p:cNvPr id="20" name="Rectangle 19"/>
          <p:cNvSpPr/>
          <p:nvPr/>
        </p:nvSpPr>
        <p:spPr>
          <a:xfrm>
            <a:off x="4603750" y="2355060"/>
            <a:ext cx="4071938" cy="374808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id-ID" sz="2400" dirty="0">
                <a:solidFill>
                  <a:prstClr val="black"/>
                </a:solidFill>
                <a:latin typeface="Tahoma" pitchFamily="34" charset="0"/>
                <a:ea typeface="Tahoma" pitchFamily="34" charset="0"/>
                <a:cs typeface="Tahoma" pitchFamily="34" charset="0"/>
              </a:rPr>
              <a:t>Bagian yang ditunjuk (X) pada gambar tersebut adalah ....</a:t>
            </a:r>
          </a:p>
          <a:p>
            <a:pPr marL="457200" indent="-457200">
              <a:buFont typeface="+mj-lt"/>
              <a:buAutoNum type="alphaUcPeriod"/>
              <a:defRPr/>
            </a:pPr>
            <a:r>
              <a:rPr lang="id-ID" sz="2400" dirty="0">
                <a:solidFill>
                  <a:prstClr val="black"/>
                </a:solidFill>
                <a:latin typeface="Tahoma" pitchFamily="34" charset="0"/>
                <a:ea typeface="Tahoma" pitchFamily="34" charset="0"/>
                <a:cs typeface="Tahoma" pitchFamily="34" charset="0"/>
              </a:rPr>
              <a:t>Hati </a:t>
            </a:r>
          </a:p>
          <a:p>
            <a:pPr marL="457200" indent="-457200">
              <a:buFont typeface="+mj-lt"/>
              <a:buAutoNum type="alphaUcPeriod"/>
              <a:defRPr/>
            </a:pPr>
            <a:r>
              <a:rPr lang="id-ID" sz="2400" dirty="0">
                <a:solidFill>
                  <a:prstClr val="black"/>
                </a:solidFill>
                <a:latin typeface="Tahoma" pitchFamily="34" charset="0"/>
                <a:ea typeface="Tahoma" pitchFamily="34" charset="0"/>
                <a:cs typeface="Tahoma" pitchFamily="34" charset="0"/>
              </a:rPr>
              <a:t>Pankreas</a:t>
            </a:r>
          </a:p>
          <a:p>
            <a:pPr marL="457200" indent="-457200">
              <a:buFont typeface="+mj-lt"/>
              <a:buAutoNum type="alphaUcPeriod"/>
              <a:defRPr/>
            </a:pPr>
            <a:r>
              <a:rPr lang="id-ID" sz="2400" dirty="0">
                <a:solidFill>
                  <a:prstClr val="black"/>
                </a:solidFill>
                <a:latin typeface="Tahoma" pitchFamily="34" charset="0"/>
                <a:ea typeface="Tahoma" pitchFamily="34" charset="0"/>
                <a:cs typeface="Tahoma" pitchFamily="34" charset="0"/>
              </a:rPr>
              <a:t>Lambung</a:t>
            </a:r>
          </a:p>
          <a:p>
            <a:pPr marL="457200" indent="-457200">
              <a:buFont typeface="+mj-lt"/>
              <a:buAutoNum type="alphaUcPeriod"/>
              <a:defRPr/>
            </a:pPr>
            <a:r>
              <a:rPr lang="id-ID" sz="2400" dirty="0">
                <a:solidFill>
                  <a:prstClr val="black"/>
                </a:solidFill>
                <a:latin typeface="Tahoma" pitchFamily="34" charset="0"/>
                <a:ea typeface="Tahoma" pitchFamily="34" charset="0"/>
                <a:cs typeface="Tahoma" pitchFamily="34" charset="0"/>
              </a:rPr>
              <a:t>Usus besar</a:t>
            </a:r>
          </a:p>
          <a:p>
            <a:pPr marL="457200" indent="-457200">
              <a:buFont typeface="+mj-lt"/>
              <a:buAutoNum type="alphaUcPeriod"/>
              <a:defRPr/>
            </a:pPr>
            <a:r>
              <a:rPr lang="id-ID" sz="2400" dirty="0">
                <a:solidFill>
                  <a:prstClr val="black"/>
                </a:solidFill>
                <a:latin typeface="Tahoma" pitchFamily="34" charset="0"/>
                <a:ea typeface="Tahoma" pitchFamily="34" charset="0"/>
                <a:cs typeface="Tahoma" pitchFamily="34" charset="0"/>
              </a:rPr>
              <a:t>Usus  halus</a:t>
            </a:r>
          </a:p>
          <a:p>
            <a:pPr marL="342900" indent="-342900">
              <a:defRPr/>
            </a:pPr>
            <a:endParaRPr lang="en-US" sz="2400" b="1" dirty="0">
              <a:solidFill>
                <a:prstClr val="black"/>
              </a:solidFill>
              <a:latin typeface="Tahoma" pitchFamily="34" charset="0"/>
              <a:ea typeface="Tahoma" pitchFamily="34" charset="0"/>
              <a:cs typeface="Tahoma" pitchFamily="34" charset="0"/>
            </a:endParaRPr>
          </a:p>
          <a:p>
            <a:pPr marL="342900" indent="-342900">
              <a:defRPr/>
            </a:pPr>
            <a:r>
              <a:rPr lang="id-ID" sz="2400" b="1" dirty="0">
                <a:solidFill>
                  <a:prstClr val="black"/>
                </a:solidFill>
                <a:latin typeface="Tahoma" pitchFamily="34" charset="0"/>
                <a:ea typeface="Tahoma" pitchFamily="34" charset="0"/>
                <a:cs typeface="Tahoma" pitchFamily="34" charset="0"/>
              </a:rPr>
              <a:t>Kunci : D</a:t>
            </a:r>
          </a:p>
        </p:txBody>
      </p:sp>
      <p:sp>
        <p:nvSpPr>
          <p:cNvPr id="21" name="Rounded Rectangle 20"/>
          <p:cNvSpPr/>
          <p:nvPr/>
        </p:nvSpPr>
        <p:spPr>
          <a:xfrm>
            <a:off x="560388" y="2940848"/>
            <a:ext cx="439737" cy="522287"/>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sz="1600" dirty="0">
              <a:solidFill>
                <a:prstClr val="black"/>
              </a:solidFill>
              <a:latin typeface="Tahoma" pitchFamily="34" charset="0"/>
              <a:ea typeface="Tahoma" pitchFamily="34" charset="0"/>
              <a:cs typeface="Tahoma" pitchFamily="34" charset="0"/>
            </a:endParaRPr>
          </a:p>
        </p:txBody>
      </p:sp>
      <p:sp>
        <p:nvSpPr>
          <p:cNvPr id="22" name="Rounded Rectangle 21"/>
          <p:cNvSpPr/>
          <p:nvPr/>
        </p:nvSpPr>
        <p:spPr>
          <a:xfrm>
            <a:off x="560388" y="3582198"/>
            <a:ext cx="439737" cy="53816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sz="1600" dirty="0">
              <a:solidFill>
                <a:prstClr val="black"/>
              </a:solidFill>
              <a:latin typeface="Tahoma" pitchFamily="34" charset="0"/>
              <a:ea typeface="Tahoma" pitchFamily="34" charset="0"/>
              <a:cs typeface="Tahoma" pitchFamily="34" charset="0"/>
            </a:endParaRPr>
          </a:p>
        </p:txBody>
      </p:sp>
      <p:sp>
        <p:nvSpPr>
          <p:cNvPr id="23" name="Rounded Rectangle 22"/>
          <p:cNvSpPr/>
          <p:nvPr/>
        </p:nvSpPr>
        <p:spPr>
          <a:xfrm>
            <a:off x="3925888" y="3585373"/>
            <a:ext cx="503237" cy="50165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sz="1600" dirty="0">
              <a:solidFill>
                <a:prstClr val="black"/>
              </a:solidFill>
              <a:latin typeface="Tahoma" pitchFamily="34" charset="0"/>
              <a:ea typeface="Tahoma" pitchFamily="34" charset="0"/>
              <a:cs typeface="Tahoma" pitchFamily="34" charset="0"/>
            </a:endParaRPr>
          </a:p>
        </p:txBody>
      </p:sp>
      <p:sp>
        <p:nvSpPr>
          <p:cNvPr id="24" name="Rounded Rectangle 23"/>
          <p:cNvSpPr/>
          <p:nvPr/>
        </p:nvSpPr>
        <p:spPr>
          <a:xfrm>
            <a:off x="3854450" y="3012285"/>
            <a:ext cx="574675" cy="428625"/>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sz="1600" dirty="0">
              <a:solidFill>
                <a:prstClr val="black"/>
              </a:solidFill>
              <a:latin typeface="Tahoma" pitchFamily="34" charset="0"/>
              <a:ea typeface="Tahoma" pitchFamily="34" charset="0"/>
              <a:cs typeface="Tahoma" pitchFamily="34" charset="0"/>
            </a:endParaRPr>
          </a:p>
        </p:txBody>
      </p:sp>
      <p:sp>
        <p:nvSpPr>
          <p:cNvPr id="25" name="TextBox 20"/>
          <p:cNvSpPr txBox="1">
            <a:spLocks noChangeArrowheads="1"/>
          </p:cNvSpPr>
          <p:nvPr/>
        </p:nvSpPr>
        <p:spPr bwMode="auto">
          <a:xfrm>
            <a:off x="428625" y="2286798"/>
            <a:ext cx="4000500" cy="461962"/>
          </a:xfrm>
          <a:prstGeom prst="rect">
            <a:avLst/>
          </a:prstGeom>
          <a:noFill/>
          <a:ln w="9525">
            <a:noFill/>
            <a:miter lim="800000"/>
            <a:headEnd/>
            <a:tailEnd/>
          </a:ln>
        </p:spPr>
        <p:txBody>
          <a:bodyPr>
            <a:spAutoFit/>
          </a:bodyPr>
          <a:lstStyle/>
          <a:p>
            <a:r>
              <a:rPr lang="id-ID" sz="2400">
                <a:solidFill>
                  <a:prstClr val="black"/>
                </a:solidFill>
                <a:latin typeface="Tahoma" pitchFamily="34" charset="0"/>
                <a:cs typeface="Tahoma" pitchFamily="34" charset="0"/>
              </a:rPr>
              <a:t>Perhatikan gambar berikut!</a:t>
            </a:r>
          </a:p>
        </p:txBody>
      </p:sp>
      <p:sp>
        <p:nvSpPr>
          <p:cNvPr id="26" name="TextBox 25"/>
          <p:cNvSpPr txBox="1"/>
          <p:nvPr/>
        </p:nvSpPr>
        <p:spPr>
          <a:xfrm>
            <a:off x="251520" y="1484784"/>
            <a:ext cx="2880320" cy="584775"/>
          </a:xfrm>
          <a:prstGeom prst="rect">
            <a:avLst/>
          </a:prstGeom>
          <a:noFill/>
          <a:ln>
            <a:noFill/>
          </a:ln>
        </p:spPr>
        <p:txBody>
          <a:bodyPr wrap="square">
            <a:spAutoFit/>
          </a:bodyPr>
          <a:lstStyle/>
          <a:p>
            <a:pPr>
              <a:defRPr/>
            </a:pPr>
            <a:r>
              <a:rPr lang="en-US" sz="32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S</a:t>
            </a:r>
            <a:r>
              <a:rPr lang="id-ID" sz="32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oal yang Baik</a:t>
            </a:r>
          </a:p>
        </p:txBody>
      </p:sp>
      <p:sp>
        <p:nvSpPr>
          <p:cNvPr id="12" name="WordArt 17"/>
          <p:cNvSpPr>
            <a:spLocks noChangeArrowheads="1" noChangeShapeType="1" noTextEdit="1"/>
          </p:cNvSpPr>
          <p:nvPr/>
        </p:nvSpPr>
        <p:spPr bwMode="auto">
          <a:xfrm>
            <a:off x="1259632" y="260648"/>
            <a:ext cx="6768752" cy="648072"/>
          </a:xfrm>
          <a:prstGeom prst="rect">
            <a:avLst/>
          </a:prstGeom>
        </p:spPr>
        <p:txBody>
          <a:bodyPr wrap="none" fromWordArt="1">
            <a:prstTxWarp prst="textPlain">
              <a:avLst>
                <a:gd name="adj" fmla="val 50000"/>
              </a:avLst>
            </a:prstTxWarp>
          </a:bodyPr>
          <a:lstStyle/>
          <a:p>
            <a:r>
              <a:rPr lang="fi-FI" sz="3600" b="1" kern="10" dirty="0">
                <a:ln w="1905"/>
                <a:solidFill>
                  <a:srgbClr val="00B050"/>
                </a:solidFill>
                <a:effectLst>
                  <a:innerShdw blurRad="69850" dist="43180" dir="5400000">
                    <a:srgbClr val="000000">
                      <a:alpha val="65000"/>
                    </a:srgbClr>
                  </a:innerShdw>
                </a:effectLst>
                <a:latin typeface="Cambria" pitchFamily="18" charset="0"/>
              </a:rPr>
              <a:t>8 Gambar, grafik, tabel, diagram dll. yang terdapat pada soal harus</a:t>
            </a:r>
          </a:p>
          <a:p>
            <a:r>
              <a:rPr lang="fi-FI" sz="3600" b="1" kern="10" dirty="0">
                <a:ln w="1905"/>
                <a:solidFill>
                  <a:srgbClr val="00B050"/>
                </a:solidFill>
                <a:effectLst>
                  <a:innerShdw blurRad="69850" dist="43180" dir="5400000">
                    <a:srgbClr val="000000">
                      <a:alpha val="65000"/>
                    </a:srgbClr>
                  </a:innerShdw>
                </a:effectLst>
                <a:latin typeface="Cambria" pitchFamily="18" charset="0"/>
              </a:rPr>
              <a:t>      jelas &amp; berfungsi</a:t>
            </a:r>
          </a:p>
        </p:txBody>
      </p:sp>
      <p:grpSp>
        <p:nvGrpSpPr>
          <p:cNvPr id="2" name="Group 4"/>
          <p:cNvGrpSpPr>
            <a:grpSpLocks noChangeAspect="1"/>
          </p:cNvGrpSpPr>
          <p:nvPr/>
        </p:nvGrpSpPr>
        <p:grpSpPr bwMode="auto">
          <a:xfrm>
            <a:off x="457200" y="2908300"/>
            <a:ext cx="3395663" cy="2906713"/>
            <a:chOff x="288" y="1832"/>
            <a:chExt cx="2139" cy="1831"/>
          </a:xfrm>
        </p:grpSpPr>
        <p:sp>
          <p:nvSpPr>
            <p:cNvPr id="3" name="AutoShape 3"/>
            <p:cNvSpPr>
              <a:spLocks noChangeAspect="1" noChangeArrowheads="1" noTextEdit="1"/>
            </p:cNvSpPr>
            <p:nvPr/>
          </p:nvSpPr>
          <p:spPr bwMode="auto">
            <a:xfrm>
              <a:off x="288" y="1832"/>
              <a:ext cx="2138" cy="18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id-ID">
                <a:solidFill>
                  <a:prstClr val="black"/>
                </a:solidFill>
              </a:endParaRPr>
            </a:p>
          </p:txBody>
        </p:sp>
        <p:sp>
          <p:nvSpPr>
            <p:cNvPr id="4" name="Rectangle 5"/>
            <p:cNvSpPr>
              <a:spLocks noChangeArrowheads="1"/>
            </p:cNvSpPr>
            <p:nvPr/>
          </p:nvSpPr>
          <p:spPr bwMode="auto">
            <a:xfrm>
              <a:off x="288" y="1833"/>
              <a:ext cx="108" cy="1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fontAlgn="base">
                <a:spcBef>
                  <a:spcPct val="0"/>
                </a:spcBef>
                <a:spcAft>
                  <a:spcPct val="0"/>
                </a:spcAft>
              </a:pPr>
              <a:r>
                <a:rPr lang="id-ID" sz="1400">
                  <a:solidFill>
                    <a:srgbClr val="000000"/>
                  </a:solidFill>
                  <a:cs typeface="Arial" pitchFamily="34" charset="0"/>
                </a:rPr>
                <a:t> </a:t>
              </a:r>
              <a:endParaRPr lang="id-ID">
                <a:solidFill>
                  <a:prstClr val="black"/>
                </a:solidFill>
                <a:latin typeface="Arial" pitchFamily="34" charset="0"/>
                <a:cs typeface="Arial" pitchFamily="34" charset="0"/>
              </a:endParaRPr>
            </a:p>
          </p:txBody>
        </p:sp>
        <p:grpSp>
          <p:nvGrpSpPr>
            <p:cNvPr id="5" name="Group 8"/>
            <p:cNvGrpSpPr>
              <a:grpSpLocks/>
            </p:cNvGrpSpPr>
            <p:nvPr/>
          </p:nvGrpSpPr>
          <p:grpSpPr bwMode="auto">
            <a:xfrm>
              <a:off x="635" y="1833"/>
              <a:ext cx="1792" cy="1829"/>
              <a:chOff x="635" y="1833"/>
              <a:chExt cx="1792" cy="1829"/>
            </a:xfrm>
          </p:grpSpPr>
          <p:pic>
            <p:nvPicPr>
              <p:cNvPr id="3078" name="Picture 6"/>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35" y="1833"/>
                <a:ext cx="1792" cy="18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9" name="Picture 7"/>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35" y="1833"/>
                <a:ext cx="1792" cy="18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6" name="Group 11"/>
            <p:cNvGrpSpPr>
              <a:grpSpLocks/>
            </p:cNvGrpSpPr>
            <p:nvPr/>
          </p:nvGrpSpPr>
          <p:grpSpPr bwMode="auto">
            <a:xfrm>
              <a:off x="292" y="2717"/>
              <a:ext cx="342" cy="269"/>
              <a:chOff x="292" y="2717"/>
              <a:chExt cx="342" cy="269"/>
            </a:xfrm>
          </p:grpSpPr>
          <p:sp>
            <p:nvSpPr>
              <p:cNvPr id="9" name="Freeform 9"/>
              <p:cNvSpPr>
                <a:spLocks/>
              </p:cNvSpPr>
              <p:nvPr/>
            </p:nvSpPr>
            <p:spPr bwMode="auto">
              <a:xfrm>
                <a:off x="292" y="2717"/>
                <a:ext cx="342" cy="269"/>
              </a:xfrm>
              <a:custGeom>
                <a:avLst/>
                <a:gdLst>
                  <a:gd name="T0" fmla="*/ 608 w 3646"/>
                  <a:gd name="T1" fmla="*/ 0 h 3680"/>
                  <a:gd name="T2" fmla="*/ 0 w 3646"/>
                  <a:gd name="T3" fmla="*/ 608 h 3680"/>
                  <a:gd name="T4" fmla="*/ 0 w 3646"/>
                  <a:gd name="T5" fmla="*/ 3073 h 3680"/>
                  <a:gd name="T6" fmla="*/ 608 w 3646"/>
                  <a:gd name="T7" fmla="*/ 3680 h 3680"/>
                  <a:gd name="T8" fmla="*/ 3039 w 3646"/>
                  <a:gd name="T9" fmla="*/ 3680 h 3680"/>
                  <a:gd name="T10" fmla="*/ 3646 w 3646"/>
                  <a:gd name="T11" fmla="*/ 3073 h 3680"/>
                  <a:gd name="T12" fmla="*/ 3646 w 3646"/>
                  <a:gd name="T13" fmla="*/ 608 h 3680"/>
                  <a:gd name="T14" fmla="*/ 3039 w 3646"/>
                  <a:gd name="T15" fmla="*/ 0 h 3680"/>
                  <a:gd name="T16" fmla="*/ 608 w 3646"/>
                  <a:gd name="T17" fmla="*/ 0 h 36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646" h="3680">
                    <a:moveTo>
                      <a:pt x="608" y="0"/>
                    </a:moveTo>
                    <a:cubicBezTo>
                      <a:pt x="272" y="0"/>
                      <a:pt x="0" y="273"/>
                      <a:pt x="0" y="608"/>
                    </a:cubicBezTo>
                    <a:lnTo>
                      <a:pt x="0" y="3073"/>
                    </a:lnTo>
                    <a:cubicBezTo>
                      <a:pt x="0" y="3408"/>
                      <a:pt x="272" y="3680"/>
                      <a:pt x="608" y="3680"/>
                    </a:cubicBezTo>
                    <a:lnTo>
                      <a:pt x="3039" y="3680"/>
                    </a:lnTo>
                    <a:cubicBezTo>
                      <a:pt x="3374" y="3680"/>
                      <a:pt x="3646" y="3408"/>
                      <a:pt x="3646" y="3073"/>
                    </a:cubicBezTo>
                    <a:lnTo>
                      <a:pt x="3646" y="608"/>
                    </a:lnTo>
                    <a:cubicBezTo>
                      <a:pt x="3646" y="273"/>
                      <a:pt x="3374" y="0"/>
                      <a:pt x="3039" y="0"/>
                    </a:cubicBezTo>
                    <a:lnTo>
                      <a:pt x="608" y="0"/>
                    </a:lnTo>
                    <a:close/>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id-ID">
                  <a:solidFill>
                    <a:prstClr val="black"/>
                  </a:solidFill>
                </a:endParaRPr>
              </a:p>
            </p:txBody>
          </p:sp>
          <p:sp>
            <p:nvSpPr>
              <p:cNvPr id="10" name="Freeform 10"/>
              <p:cNvSpPr>
                <a:spLocks/>
              </p:cNvSpPr>
              <p:nvPr/>
            </p:nvSpPr>
            <p:spPr bwMode="auto">
              <a:xfrm>
                <a:off x="292" y="2717"/>
                <a:ext cx="342" cy="269"/>
              </a:xfrm>
              <a:custGeom>
                <a:avLst/>
                <a:gdLst>
                  <a:gd name="T0" fmla="*/ 608 w 3646"/>
                  <a:gd name="T1" fmla="*/ 0 h 3680"/>
                  <a:gd name="T2" fmla="*/ 0 w 3646"/>
                  <a:gd name="T3" fmla="*/ 608 h 3680"/>
                  <a:gd name="T4" fmla="*/ 0 w 3646"/>
                  <a:gd name="T5" fmla="*/ 3073 h 3680"/>
                  <a:gd name="T6" fmla="*/ 608 w 3646"/>
                  <a:gd name="T7" fmla="*/ 3680 h 3680"/>
                  <a:gd name="T8" fmla="*/ 3039 w 3646"/>
                  <a:gd name="T9" fmla="*/ 3680 h 3680"/>
                  <a:gd name="T10" fmla="*/ 3646 w 3646"/>
                  <a:gd name="T11" fmla="*/ 3073 h 3680"/>
                  <a:gd name="T12" fmla="*/ 3646 w 3646"/>
                  <a:gd name="T13" fmla="*/ 608 h 3680"/>
                  <a:gd name="T14" fmla="*/ 3039 w 3646"/>
                  <a:gd name="T15" fmla="*/ 0 h 3680"/>
                  <a:gd name="T16" fmla="*/ 608 w 3646"/>
                  <a:gd name="T17" fmla="*/ 0 h 36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646" h="3680">
                    <a:moveTo>
                      <a:pt x="608" y="0"/>
                    </a:moveTo>
                    <a:cubicBezTo>
                      <a:pt x="272" y="0"/>
                      <a:pt x="0" y="273"/>
                      <a:pt x="0" y="608"/>
                    </a:cubicBezTo>
                    <a:lnTo>
                      <a:pt x="0" y="3073"/>
                    </a:lnTo>
                    <a:cubicBezTo>
                      <a:pt x="0" y="3408"/>
                      <a:pt x="272" y="3680"/>
                      <a:pt x="608" y="3680"/>
                    </a:cubicBezTo>
                    <a:lnTo>
                      <a:pt x="3039" y="3680"/>
                    </a:lnTo>
                    <a:cubicBezTo>
                      <a:pt x="3374" y="3680"/>
                      <a:pt x="3646" y="3408"/>
                      <a:pt x="3646" y="3073"/>
                    </a:cubicBezTo>
                    <a:lnTo>
                      <a:pt x="3646" y="608"/>
                    </a:lnTo>
                    <a:cubicBezTo>
                      <a:pt x="3646" y="273"/>
                      <a:pt x="3374" y="0"/>
                      <a:pt x="3039" y="0"/>
                    </a:cubicBezTo>
                    <a:lnTo>
                      <a:pt x="608" y="0"/>
                    </a:lnTo>
                    <a:close/>
                  </a:path>
                </a:pathLst>
              </a:custGeom>
              <a:noFill/>
              <a:ln w="9"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d-ID">
                  <a:solidFill>
                    <a:prstClr val="black"/>
                  </a:solidFill>
                </a:endParaRPr>
              </a:p>
            </p:txBody>
          </p:sp>
        </p:grpSp>
        <p:sp>
          <p:nvSpPr>
            <p:cNvPr id="7" name="Rectangle 12"/>
            <p:cNvSpPr>
              <a:spLocks noChangeArrowheads="1"/>
            </p:cNvSpPr>
            <p:nvPr/>
          </p:nvSpPr>
          <p:spPr bwMode="auto">
            <a:xfrm>
              <a:off x="396" y="2763"/>
              <a:ext cx="97"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fontAlgn="base">
                <a:spcBef>
                  <a:spcPct val="0"/>
                </a:spcBef>
                <a:spcAft>
                  <a:spcPct val="0"/>
                </a:spcAft>
              </a:pPr>
              <a:r>
                <a:rPr lang="id-ID" b="1" dirty="0">
                  <a:solidFill>
                    <a:prstClr val="black"/>
                  </a:solidFill>
                  <a:latin typeface="Arial" pitchFamily="34" charset="0"/>
                  <a:cs typeface="Arial" pitchFamily="34" charset="0"/>
                </a:rPr>
                <a:t>X</a:t>
              </a:r>
            </a:p>
          </p:txBody>
        </p:sp>
        <p:sp>
          <p:nvSpPr>
            <p:cNvPr id="8" name="Rectangle 13"/>
            <p:cNvSpPr>
              <a:spLocks noChangeArrowheads="1"/>
            </p:cNvSpPr>
            <p:nvPr/>
          </p:nvSpPr>
          <p:spPr bwMode="auto">
            <a:xfrm>
              <a:off x="476" y="2763"/>
              <a:ext cx="108" cy="1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fontAlgn="base">
                <a:spcBef>
                  <a:spcPct val="0"/>
                </a:spcBef>
                <a:spcAft>
                  <a:spcPct val="0"/>
                </a:spcAft>
              </a:pPr>
              <a:r>
                <a:rPr lang="id-ID" sz="1400">
                  <a:solidFill>
                    <a:srgbClr val="000000"/>
                  </a:solidFill>
                  <a:cs typeface="Arial" pitchFamily="34" charset="0"/>
                </a:rPr>
                <a:t> </a:t>
              </a:r>
              <a:endParaRPr lang="id-ID">
                <a:solidFill>
                  <a:prstClr val="black"/>
                </a:solidFill>
                <a:latin typeface="Arial" pitchFamily="34" charset="0"/>
                <a:cs typeface="Arial" pitchFamily="34" charset="0"/>
              </a:endParaRPr>
            </a:p>
          </p:txBody>
        </p:sp>
      </p:grpSp>
    </p:spTree>
    <p:extLst>
      <p:ext uri="{BB962C8B-B14F-4D97-AF65-F5344CB8AC3E}">
        <p14:creationId xmlns:p14="http://schemas.microsoft.com/office/powerpoint/2010/main" val="203883872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WordArt 17"/>
          <p:cNvSpPr>
            <a:spLocks noChangeArrowheads="1" noChangeShapeType="1" noTextEdit="1"/>
          </p:cNvSpPr>
          <p:nvPr/>
        </p:nvSpPr>
        <p:spPr bwMode="auto">
          <a:xfrm>
            <a:off x="1403648" y="404664"/>
            <a:ext cx="6624736" cy="504056"/>
          </a:xfrm>
          <a:prstGeom prst="rect">
            <a:avLst/>
          </a:prstGeom>
        </p:spPr>
        <p:txBody>
          <a:bodyPr wrap="none" fromWordArt="1">
            <a:prstTxWarp prst="textPlain">
              <a:avLst>
                <a:gd name="adj" fmla="val 50000"/>
              </a:avLst>
            </a:prstTxWarp>
          </a:bodyPr>
          <a:lstStyle/>
          <a:p>
            <a:r>
              <a:rPr lang="fi-FI" sz="3600" b="1" kern="10" dirty="0">
                <a:ln w="1905"/>
                <a:solidFill>
                  <a:srgbClr val="00B050"/>
                </a:solidFill>
                <a:effectLst>
                  <a:innerShdw blurRad="69850" dist="43180" dir="5400000">
                    <a:srgbClr val="000000">
                      <a:alpha val="65000"/>
                    </a:srgbClr>
                  </a:innerShdw>
                </a:effectLst>
                <a:latin typeface="Cambria" pitchFamily="18" charset="0"/>
              </a:rPr>
              <a:t>9. Butir materi soal tidak tergantung pada jawaban soal  sebelumnya</a:t>
            </a:r>
          </a:p>
        </p:txBody>
      </p:sp>
      <p:sp>
        <p:nvSpPr>
          <p:cNvPr id="12" name="TextBox 11"/>
          <p:cNvSpPr txBox="1"/>
          <p:nvPr/>
        </p:nvSpPr>
        <p:spPr>
          <a:xfrm>
            <a:off x="216024" y="1196752"/>
            <a:ext cx="8640960" cy="5170646"/>
          </a:xfrm>
          <a:prstGeom prst="rect">
            <a:avLst/>
          </a:prstGeom>
          <a:noFill/>
        </p:spPr>
        <p:txBody>
          <a:bodyPr wrap="square" rtlCol="0">
            <a:spAutoFit/>
          </a:bodyPr>
          <a:lstStyle/>
          <a:p>
            <a:pPr marL="457200" indent="-457200">
              <a:buFont typeface="+mj-lt"/>
              <a:buAutoNum type="arabicPeriod"/>
            </a:pPr>
            <a:r>
              <a:rPr lang="id-ID" sz="2200" dirty="0">
                <a:solidFill>
                  <a:prstClr val="black"/>
                </a:solidFill>
                <a:latin typeface="Trebuchet MS" pitchFamily="34" charset="0"/>
              </a:rPr>
              <a:t>Kawat RS panjangnya 20 cm bergerak pada kawat berbentuk U dalam medan magnet yang rapat fluks magnetiknya 0,6 T seperti pada gambar</a:t>
            </a:r>
            <a:r>
              <a:rPr lang="en-US" sz="2200" dirty="0">
                <a:solidFill>
                  <a:prstClr val="black"/>
                </a:solidFill>
                <a:latin typeface="Trebuchet MS" pitchFamily="34" charset="0"/>
              </a:rPr>
              <a:t> </a:t>
            </a:r>
            <a:r>
              <a:rPr lang="en-US" sz="2200" dirty="0" err="1">
                <a:solidFill>
                  <a:prstClr val="black"/>
                </a:solidFill>
                <a:latin typeface="Trebuchet MS" pitchFamily="34" charset="0"/>
              </a:rPr>
              <a:t>berikut</a:t>
            </a:r>
            <a:r>
              <a:rPr lang="id-ID" sz="2200" dirty="0">
                <a:solidFill>
                  <a:prstClr val="black"/>
                </a:solidFill>
                <a:latin typeface="Trebuchet MS" pitchFamily="34" charset="0"/>
              </a:rPr>
              <a:t>. </a:t>
            </a:r>
            <a:endParaRPr lang="en-US" sz="2200" dirty="0">
              <a:solidFill>
                <a:prstClr val="black"/>
              </a:solidFill>
              <a:latin typeface="Trebuchet MS" pitchFamily="34" charset="0"/>
            </a:endParaRPr>
          </a:p>
          <a:p>
            <a:r>
              <a:rPr lang="en-US" sz="2200" dirty="0">
                <a:solidFill>
                  <a:prstClr val="black"/>
                </a:solidFill>
                <a:latin typeface="Trebuchet MS" pitchFamily="34" charset="0"/>
              </a:rPr>
              <a:t> </a:t>
            </a:r>
          </a:p>
          <a:p>
            <a:r>
              <a:rPr lang="en-US" sz="2200" dirty="0">
                <a:solidFill>
                  <a:prstClr val="black"/>
                </a:solidFill>
                <a:latin typeface="Trebuchet MS" pitchFamily="34" charset="0"/>
              </a:rPr>
              <a:t> </a:t>
            </a:r>
          </a:p>
          <a:p>
            <a:r>
              <a:rPr lang="en-US" sz="2200" dirty="0">
                <a:solidFill>
                  <a:prstClr val="black"/>
                </a:solidFill>
                <a:latin typeface="Trebuchet MS" pitchFamily="34" charset="0"/>
              </a:rPr>
              <a:t> </a:t>
            </a:r>
          </a:p>
          <a:p>
            <a:r>
              <a:rPr lang="en-US" sz="2200" dirty="0">
                <a:solidFill>
                  <a:prstClr val="black"/>
                </a:solidFill>
                <a:latin typeface="Trebuchet MS" pitchFamily="34" charset="0"/>
              </a:rPr>
              <a:t> </a:t>
            </a:r>
          </a:p>
          <a:p>
            <a:pPr lvl="1"/>
            <a:endParaRPr lang="en-US" sz="2200" dirty="0">
              <a:solidFill>
                <a:prstClr val="black"/>
              </a:solidFill>
              <a:latin typeface="Trebuchet MS" pitchFamily="34" charset="0"/>
            </a:endParaRPr>
          </a:p>
          <a:p>
            <a:pPr lvl="1"/>
            <a:r>
              <a:rPr lang="id-ID" sz="2200" dirty="0">
                <a:solidFill>
                  <a:prstClr val="black"/>
                </a:solidFill>
                <a:latin typeface="Trebuchet MS" pitchFamily="34" charset="0"/>
              </a:rPr>
              <a:t>Jika kawat RS bergerak dengan laju 4 m/s ke kanan maka beda potensial antara ujung-ujung kawat RS adalah</a:t>
            </a:r>
            <a:r>
              <a:rPr lang="en-US" sz="2200" dirty="0">
                <a:solidFill>
                  <a:prstClr val="black"/>
                </a:solidFill>
                <a:latin typeface="Trebuchet MS" pitchFamily="34" charset="0"/>
              </a:rPr>
              <a:t> ….</a:t>
            </a:r>
          </a:p>
          <a:p>
            <a:pPr marL="914400" lvl="1" indent="-457200">
              <a:buFont typeface="+mj-lt"/>
              <a:buAutoNum type="alphaUcPeriod"/>
            </a:pPr>
            <a:r>
              <a:rPr lang="id-ID" sz="2200" dirty="0">
                <a:solidFill>
                  <a:prstClr val="black"/>
                </a:solidFill>
                <a:latin typeface="Trebuchet MS" pitchFamily="34" charset="0"/>
              </a:rPr>
              <a:t>0,12 V	</a:t>
            </a:r>
            <a:endParaRPr lang="en-US" sz="2200" dirty="0">
              <a:solidFill>
                <a:prstClr val="black"/>
              </a:solidFill>
              <a:latin typeface="Trebuchet MS" pitchFamily="34" charset="0"/>
            </a:endParaRPr>
          </a:p>
          <a:p>
            <a:pPr marL="914400" lvl="1" indent="-457200">
              <a:buFont typeface="+mj-lt"/>
              <a:buAutoNum type="alphaUcPeriod"/>
            </a:pPr>
            <a:r>
              <a:rPr lang="en-US" sz="2200" dirty="0">
                <a:solidFill>
                  <a:prstClr val="black"/>
                </a:solidFill>
                <a:latin typeface="Trebuchet MS" pitchFamily="34" charset="0"/>
              </a:rPr>
              <a:t>0,48 V</a:t>
            </a:r>
          </a:p>
          <a:p>
            <a:pPr marL="914400" lvl="1" indent="-457200">
              <a:buFont typeface="+mj-lt"/>
              <a:buAutoNum type="alphaUcPeriod"/>
            </a:pPr>
            <a:r>
              <a:rPr lang="en-US" sz="2200" dirty="0">
                <a:solidFill>
                  <a:prstClr val="black"/>
                </a:solidFill>
                <a:latin typeface="Trebuchet MS" pitchFamily="34" charset="0"/>
              </a:rPr>
              <a:t>2,40 V</a:t>
            </a:r>
          </a:p>
          <a:p>
            <a:pPr marL="914400" lvl="1" indent="-457200">
              <a:buFont typeface="+mj-lt"/>
              <a:buAutoNum type="alphaUcPeriod"/>
            </a:pPr>
            <a:r>
              <a:rPr lang="en-US" sz="2200" dirty="0">
                <a:solidFill>
                  <a:prstClr val="black"/>
                </a:solidFill>
                <a:latin typeface="Trebuchet MS" pitchFamily="34" charset="0"/>
              </a:rPr>
              <a:t>3,60 V</a:t>
            </a:r>
          </a:p>
          <a:p>
            <a:pPr marL="914400" lvl="1" indent="-457200">
              <a:buFont typeface="+mj-lt"/>
              <a:buAutoNum type="alphaUcPeriod"/>
            </a:pPr>
            <a:r>
              <a:rPr lang="id-ID" sz="2200" dirty="0">
                <a:solidFill>
                  <a:prstClr val="black"/>
                </a:solidFill>
                <a:latin typeface="Trebuchet MS" pitchFamily="34" charset="0"/>
              </a:rPr>
              <a:t>4,8</a:t>
            </a:r>
            <a:r>
              <a:rPr lang="en-US" sz="2200" dirty="0">
                <a:solidFill>
                  <a:prstClr val="black"/>
                </a:solidFill>
                <a:latin typeface="Trebuchet MS" pitchFamily="34" charset="0"/>
              </a:rPr>
              <a:t>0 </a:t>
            </a:r>
            <a:r>
              <a:rPr lang="id-ID" sz="2200" dirty="0">
                <a:solidFill>
                  <a:prstClr val="black"/>
                </a:solidFill>
                <a:latin typeface="Trebuchet MS" pitchFamily="34" charset="0"/>
              </a:rPr>
              <a:t>V</a:t>
            </a:r>
            <a:r>
              <a:rPr lang="en-US" sz="2200" dirty="0">
                <a:solidFill>
                  <a:prstClr val="black"/>
                </a:solidFill>
                <a:latin typeface="Trebuchet MS" pitchFamily="34" charset="0"/>
              </a:rPr>
              <a:t>						</a:t>
            </a:r>
            <a:r>
              <a:rPr lang="en-US" sz="2200" dirty="0" err="1">
                <a:solidFill>
                  <a:prstClr val="black"/>
                </a:solidFill>
                <a:latin typeface="Trebuchet MS" pitchFamily="34" charset="0"/>
              </a:rPr>
              <a:t>Kunci</a:t>
            </a:r>
            <a:r>
              <a:rPr lang="en-US" sz="2200" dirty="0">
                <a:solidFill>
                  <a:prstClr val="black"/>
                </a:solidFill>
                <a:latin typeface="Trebuchet MS" pitchFamily="34" charset="0"/>
              </a:rPr>
              <a:t>:  B</a:t>
            </a:r>
          </a:p>
        </p:txBody>
      </p:sp>
      <p:pic>
        <p:nvPicPr>
          <p:cNvPr id="13" name="Picture 3" descr="Scan10297"/>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60984" y="2492896"/>
            <a:ext cx="3175519" cy="14401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2105721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51520" y="1527175"/>
            <a:ext cx="2592288" cy="461665"/>
          </a:xfrm>
          <a:prstGeom prst="rect">
            <a:avLst/>
          </a:prstGeom>
          <a:noFill/>
        </p:spPr>
        <p:txBody>
          <a:bodyPr wrap="square">
            <a:spAutoFit/>
          </a:bodyPr>
          <a:lstStyle/>
          <a:p>
            <a:pPr>
              <a:defRPr/>
            </a:pPr>
            <a:r>
              <a:rPr lang="en-US"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S</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oal Kurang Baik</a:t>
            </a:r>
          </a:p>
        </p:txBody>
      </p:sp>
      <p:sp>
        <p:nvSpPr>
          <p:cNvPr id="6" name="TextBox 5"/>
          <p:cNvSpPr txBox="1"/>
          <p:nvPr/>
        </p:nvSpPr>
        <p:spPr>
          <a:xfrm>
            <a:off x="395536" y="2194986"/>
            <a:ext cx="8136904" cy="3416320"/>
          </a:xfrm>
          <a:prstGeom prst="rect">
            <a:avLst/>
          </a:prstGeom>
          <a:noFill/>
        </p:spPr>
        <p:txBody>
          <a:bodyPr wrap="square" rtlCol="0">
            <a:spAutoFit/>
          </a:bodyPr>
          <a:lstStyle/>
          <a:p>
            <a:pPr marL="514350" indent="-514350">
              <a:buFont typeface="+mj-lt"/>
              <a:buAutoNum type="arabicPeriod" startAt="2"/>
            </a:pPr>
            <a:r>
              <a:rPr lang="en-US" sz="2400" dirty="0">
                <a:solidFill>
                  <a:prstClr val="black"/>
                </a:solidFill>
                <a:latin typeface="Trebuchet MS" pitchFamily="34" charset="0"/>
              </a:rPr>
              <a:t>Dari </a:t>
            </a:r>
            <a:r>
              <a:rPr lang="en-US" sz="2400" dirty="0" err="1">
                <a:solidFill>
                  <a:prstClr val="black"/>
                </a:solidFill>
                <a:latin typeface="Trebuchet MS" pitchFamily="34" charset="0"/>
              </a:rPr>
              <a:t>beda</a:t>
            </a:r>
            <a:r>
              <a:rPr lang="en-US" sz="2400" dirty="0">
                <a:solidFill>
                  <a:prstClr val="black"/>
                </a:solidFill>
                <a:latin typeface="Trebuchet MS" pitchFamily="34" charset="0"/>
              </a:rPr>
              <a:t> </a:t>
            </a:r>
            <a:r>
              <a:rPr lang="en-US" sz="2400" dirty="0" err="1">
                <a:solidFill>
                  <a:prstClr val="black"/>
                </a:solidFill>
                <a:latin typeface="Trebuchet MS" pitchFamily="34" charset="0"/>
              </a:rPr>
              <a:t>potensial</a:t>
            </a:r>
            <a:r>
              <a:rPr lang="en-US" sz="2400" dirty="0">
                <a:solidFill>
                  <a:prstClr val="black"/>
                </a:solidFill>
                <a:latin typeface="Trebuchet MS" pitchFamily="34" charset="0"/>
              </a:rPr>
              <a:t> </a:t>
            </a:r>
            <a:r>
              <a:rPr lang="en-US" sz="2400" dirty="0" err="1">
                <a:solidFill>
                  <a:prstClr val="black"/>
                </a:solidFill>
                <a:latin typeface="Trebuchet MS" pitchFamily="34" charset="0"/>
              </a:rPr>
              <a:t>pada</a:t>
            </a:r>
            <a:r>
              <a:rPr lang="en-US" sz="2400" dirty="0">
                <a:solidFill>
                  <a:prstClr val="black"/>
                </a:solidFill>
                <a:latin typeface="Trebuchet MS" pitchFamily="34" charset="0"/>
              </a:rPr>
              <a:t> </a:t>
            </a:r>
            <a:r>
              <a:rPr lang="en-US" sz="2400" dirty="0" err="1">
                <a:solidFill>
                  <a:prstClr val="black"/>
                </a:solidFill>
                <a:latin typeface="Trebuchet MS" pitchFamily="34" charset="0"/>
              </a:rPr>
              <a:t>soal</a:t>
            </a:r>
            <a:r>
              <a:rPr lang="en-US" sz="2400" dirty="0">
                <a:solidFill>
                  <a:prstClr val="black"/>
                </a:solidFill>
                <a:latin typeface="Trebuchet MS" pitchFamily="34" charset="0"/>
              </a:rPr>
              <a:t> </a:t>
            </a:r>
            <a:r>
              <a:rPr lang="en-US" sz="2400" dirty="0" err="1">
                <a:solidFill>
                  <a:prstClr val="black"/>
                </a:solidFill>
                <a:latin typeface="Trebuchet MS" pitchFamily="34" charset="0"/>
              </a:rPr>
              <a:t>nomor</a:t>
            </a:r>
            <a:r>
              <a:rPr lang="en-US" sz="2400" dirty="0">
                <a:solidFill>
                  <a:prstClr val="black"/>
                </a:solidFill>
                <a:latin typeface="Trebuchet MS" pitchFamily="34" charset="0"/>
              </a:rPr>
              <a:t> 1, </a:t>
            </a:r>
            <a:r>
              <a:rPr lang="en-US" sz="2400" dirty="0" err="1">
                <a:solidFill>
                  <a:prstClr val="black"/>
                </a:solidFill>
                <a:latin typeface="Trebuchet MS" pitchFamily="34" charset="0"/>
              </a:rPr>
              <a:t>jika</a:t>
            </a:r>
            <a:r>
              <a:rPr lang="en-US" sz="2400" dirty="0">
                <a:solidFill>
                  <a:prstClr val="black"/>
                </a:solidFill>
                <a:latin typeface="Trebuchet MS" pitchFamily="34" charset="0"/>
              </a:rPr>
              <a:t> </a:t>
            </a:r>
            <a:r>
              <a:rPr lang="en-US" sz="2400" dirty="0" err="1">
                <a:solidFill>
                  <a:prstClr val="black"/>
                </a:solidFill>
                <a:latin typeface="Trebuchet MS" pitchFamily="34" charset="0"/>
              </a:rPr>
              <a:t>hambatan</a:t>
            </a:r>
            <a:r>
              <a:rPr lang="en-US" sz="2400" dirty="0">
                <a:solidFill>
                  <a:prstClr val="black"/>
                </a:solidFill>
                <a:latin typeface="Trebuchet MS" pitchFamily="34" charset="0"/>
              </a:rPr>
              <a:t> </a:t>
            </a:r>
            <a:r>
              <a:rPr lang="en-US" sz="2400" dirty="0" err="1">
                <a:solidFill>
                  <a:prstClr val="black"/>
                </a:solidFill>
                <a:latin typeface="Trebuchet MS" pitchFamily="34" charset="0"/>
              </a:rPr>
              <a:t>kawat</a:t>
            </a:r>
            <a:r>
              <a:rPr lang="en-US" sz="2400" dirty="0">
                <a:solidFill>
                  <a:prstClr val="black"/>
                </a:solidFill>
                <a:latin typeface="Trebuchet MS" pitchFamily="34" charset="0"/>
              </a:rPr>
              <a:t> RS 4Ω </a:t>
            </a:r>
            <a:r>
              <a:rPr lang="en-US" sz="2400" dirty="0" err="1">
                <a:solidFill>
                  <a:prstClr val="black"/>
                </a:solidFill>
                <a:latin typeface="Trebuchet MS" pitchFamily="34" charset="0"/>
              </a:rPr>
              <a:t>maka</a:t>
            </a:r>
            <a:r>
              <a:rPr lang="en-US" sz="2400" dirty="0">
                <a:solidFill>
                  <a:prstClr val="black"/>
                </a:solidFill>
                <a:latin typeface="Trebuchet MS" pitchFamily="34" charset="0"/>
              </a:rPr>
              <a:t> </a:t>
            </a:r>
            <a:r>
              <a:rPr lang="en-US" sz="2400" dirty="0" err="1">
                <a:solidFill>
                  <a:prstClr val="black"/>
                </a:solidFill>
                <a:latin typeface="Trebuchet MS" pitchFamily="34" charset="0"/>
              </a:rPr>
              <a:t>besar</a:t>
            </a:r>
            <a:r>
              <a:rPr lang="en-US" sz="2400" dirty="0">
                <a:solidFill>
                  <a:prstClr val="black"/>
                </a:solidFill>
                <a:latin typeface="Trebuchet MS" pitchFamily="34" charset="0"/>
              </a:rPr>
              <a:t> </a:t>
            </a:r>
            <a:r>
              <a:rPr lang="en-US" sz="2400" dirty="0" err="1">
                <a:solidFill>
                  <a:prstClr val="black"/>
                </a:solidFill>
                <a:latin typeface="Trebuchet MS" pitchFamily="34" charset="0"/>
              </a:rPr>
              <a:t>dan</a:t>
            </a:r>
            <a:r>
              <a:rPr lang="en-US" sz="2400" dirty="0">
                <a:solidFill>
                  <a:prstClr val="black"/>
                </a:solidFill>
                <a:latin typeface="Trebuchet MS" pitchFamily="34" charset="0"/>
              </a:rPr>
              <a:t> </a:t>
            </a:r>
            <a:r>
              <a:rPr lang="en-US" sz="2400" dirty="0" err="1">
                <a:solidFill>
                  <a:prstClr val="black"/>
                </a:solidFill>
                <a:latin typeface="Trebuchet MS" pitchFamily="34" charset="0"/>
              </a:rPr>
              <a:t>arah</a:t>
            </a:r>
            <a:r>
              <a:rPr lang="en-US" sz="2400" dirty="0">
                <a:solidFill>
                  <a:prstClr val="black"/>
                </a:solidFill>
                <a:latin typeface="Trebuchet MS" pitchFamily="34" charset="0"/>
              </a:rPr>
              <a:t> </a:t>
            </a:r>
            <a:r>
              <a:rPr lang="en-US" sz="2400" dirty="0" err="1">
                <a:solidFill>
                  <a:prstClr val="black"/>
                </a:solidFill>
                <a:latin typeface="Trebuchet MS" pitchFamily="34" charset="0"/>
              </a:rPr>
              <a:t>kuat</a:t>
            </a:r>
            <a:r>
              <a:rPr lang="en-US" sz="2400" dirty="0">
                <a:solidFill>
                  <a:prstClr val="black"/>
                </a:solidFill>
                <a:latin typeface="Trebuchet MS" pitchFamily="34" charset="0"/>
              </a:rPr>
              <a:t> </a:t>
            </a:r>
            <a:r>
              <a:rPr lang="en-US" sz="2400" dirty="0" err="1">
                <a:solidFill>
                  <a:prstClr val="black"/>
                </a:solidFill>
                <a:latin typeface="Trebuchet MS" pitchFamily="34" charset="0"/>
              </a:rPr>
              <a:t>arus</a:t>
            </a:r>
            <a:r>
              <a:rPr lang="en-US" sz="2400" dirty="0">
                <a:solidFill>
                  <a:prstClr val="black"/>
                </a:solidFill>
                <a:latin typeface="Trebuchet MS" pitchFamily="34" charset="0"/>
              </a:rPr>
              <a:t> yang </a:t>
            </a:r>
            <a:r>
              <a:rPr lang="en-US" sz="2400" dirty="0" err="1">
                <a:solidFill>
                  <a:prstClr val="black"/>
                </a:solidFill>
                <a:latin typeface="Trebuchet MS" pitchFamily="34" charset="0"/>
              </a:rPr>
              <a:t>mengalir</a:t>
            </a:r>
            <a:r>
              <a:rPr lang="en-US" sz="2400" dirty="0">
                <a:solidFill>
                  <a:prstClr val="black"/>
                </a:solidFill>
                <a:latin typeface="Trebuchet MS" pitchFamily="34" charset="0"/>
              </a:rPr>
              <a:t> </a:t>
            </a:r>
            <a:r>
              <a:rPr lang="en-US" sz="2400" dirty="0" err="1">
                <a:solidFill>
                  <a:prstClr val="black"/>
                </a:solidFill>
                <a:latin typeface="Trebuchet MS" pitchFamily="34" charset="0"/>
              </a:rPr>
              <a:t>pada</a:t>
            </a:r>
            <a:r>
              <a:rPr lang="en-US" sz="2400" dirty="0">
                <a:solidFill>
                  <a:prstClr val="black"/>
                </a:solidFill>
                <a:latin typeface="Trebuchet MS" pitchFamily="34" charset="0"/>
              </a:rPr>
              <a:t> </a:t>
            </a:r>
            <a:r>
              <a:rPr lang="en-US" sz="2400" dirty="0" err="1">
                <a:solidFill>
                  <a:prstClr val="black"/>
                </a:solidFill>
                <a:latin typeface="Trebuchet MS" pitchFamily="34" charset="0"/>
              </a:rPr>
              <a:t>kawat</a:t>
            </a:r>
            <a:r>
              <a:rPr lang="en-US" sz="2400" dirty="0">
                <a:solidFill>
                  <a:prstClr val="black"/>
                </a:solidFill>
                <a:latin typeface="Trebuchet MS" pitchFamily="34" charset="0"/>
              </a:rPr>
              <a:t> </a:t>
            </a:r>
            <a:r>
              <a:rPr lang="en-US" sz="2400" dirty="0" err="1">
                <a:solidFill>
                  <a:prstClr val="black"/>
                </a:solidFill>
                <a:latin typeface="Trebuchet MS" pitchFamily="34" charset="0"/>
              </a:rPr>
              <a:t>tersebut</a:t>
            </a:r>
            <a:r>
              <a:rPr lang="en-US" sz="2400" dirty="0">
                <a:solidFill>
                  <a:prstClr val="black"/>
                </a:solidFill>
                <a:latin typeface="Trebuchet MS" pitchFamily="34" charset="0"/>
              </a:rPr>
              <a:t> </a:t>
            </a:r>
            <a:r>
              <a:rPr lang="en-US" sz="2400" dirty="0" err="1">
                <a:solidFill>
                  <a:prstClr val="black"/>
                </a:solidFill>
                <a:latin typeface="Trebuchet MS" pitchFamily="34" charset="0"/>
              </a:rPr>
              <a:t>adalah</a:t>
            </a:r>
            <a:r>
              <a:rPr lang="en-US" sz="2400" dirty="0">
                <a:solidFill>
                  <a:prstClr val="black"/>
                </a:solidFill>
                <a:latin typeface="Trebuchet MS" pitchFamily="34" charset="0"/>
              </a:rPr>
              <a:t>.…</a:t>
            </a:r>
          </a:p>
          <a:p>
            <a:pPr marL="971550" lvl="1" indent="-514350">
              <a:buFont typeface="+mj-lt"/>
              <a:buAutoNum type="alphaUcPeriod"/>
            </a:pPr>
            <a:r>
              <a:rPr lang="en-US" sz="2400" dirty="0">
                <a:solidFill>
                  <a:prstClr val="black"/>
                </a:solidFill>
                <a:latin typeface="Trebuchet MS" pitchFamily="34" charset="0"/>
              </a:rPr>
              <a:t>1,20 A </a:t>
            </a:r>
            <a:r>
              <a:rPr lang="en-US" sz="2400" dirty="0" err="1">
                <a:solidFill>
                  <a:prstClr val="black"/>
                </a:solidFill>
                <a:latin typeface="Trebuchet MS" pitchFamily="34" charset="0"/>
              </a:rPr>
              <a:t>dari</a:t>
            </a:r>
            <a:r>
              <a:rPr lang="en-US" sz="2400" dirty="0">
                <a:solidFill>
                  <a:prstClr val="black"/>
                </a:solidFill>
                <a:latin typeface="Trebuchet MS" pitchFamily="34" charset="0"/>
              </a:rPr>
              <a:t> R </a:t>
            </a:r>
            <a:r>
              <a:rPr lang="en-US" sz="2400" dirty="0" err="1">
                <a:solidFill>
                  <a:prstClr val="black"/>
                </a:solidFill>
                <a:latin typeface="Trebuchet MS" pitchFamily="34" charset="0"/>
              </a:rPr>
              <a:t>ke</a:t>
            </a:r>
            <a:r>
              <a:rPr lang="en-US" sz="2400" dirty="0">
                <a:solidFill>
                  <a:prstClr val="black"/>
                </a:solidFill>
                <a:latin typeface="Trebuchet MS" pitchFamily="34" charset="0"/>
              </a:rPr>
              <a:t> S</a:t>
            </a:r>
            <a:r>
              <a:rPr lang="id-ID" sz="2400" dirty="0">
                <a:solidFill>
                  <a:prstClr val="black"/>
                </a:solidFill>
                <a:latin typeface="Trebuchet MS" pitchFamily="34" charset="0"/>
              </a:rPr>
              <a:t>	</a:t>
            </a:r>
            <a:endParaRPr lang="en-US" sz="2400" dirty="0">
              <a:solidFill>
                <a:prstClr val="black"/>
              </a:solidFill>
              <a:latin typeface="Trebuchet MS" pitchFamily="34" charset="0"/>
            </a:endParaRPr>
          </a:p>
          <a:p>
            <a:pPr marL="971550" lvl="1" indent="-514350">
              <a:buFont typeface="+mj-lt"/>
              <a:buAutoNum type="alphaUcPeriod"/>
            </a:pPr>
            <a:r>
              <a:rPr lang="en-US" sz="2400" dirty="0">
                <a:solidFill>
                  <a:prstClr val="black"/>
                </a:solidFill>
                <a:latin typeface="Trebuchet MS" pitchFamily="34" charset="0"/>
              </a:rPr>
              <a:t>1,20 A </a:t>
            </a:r>
            <a:r>
              <a:rPr lang="en-US" sz="2400" dirty="0" err="1">
                <a:solidFill>
                  <a:prstClr val="black"/>
                </a:solidFill>
                <a:latin typeface="Trebuchet MS" pitchFamily="34" charset="0"/>
              </a:rPr>
              <a:t>dari</a:t>
            </a:r>
            <a:r>
              <a:rPr lang="en-US" sz="2400" dirty="0">
                <a:solidFill>
                  <a:prstClr val="black"/>
                </a:solidFill>
                <a:latin typeface="Trebuchet MS" pitchFamily="34" charset="0"/>
              </a:rPr>
              <a:t> S </a:t>
            </a:r>
            <a:r>
              <a:rPr lang="en-US" sz="2400" dirty="0" err="1">
                <a:solidFill>
                  <a:prstClr val="black"/>
                </a:solidFill>
                <a:latin typeface="Trebuchet MS" pitchFamily="34" charset="0"/>
              </a:rPr>
              <a:t>ke</a:t>
            </a:r>
            <a:r>
              <a:rPr lang="en-US" sz="2400" dirty="0">
                <a:solidFill>
                  <a:prstClr val="black"/>
                </a:solidFill>
                <a:latin typeface="Trebuchet MS" pitchFamily="34" charset="0"/>
              </a:rPr>
              <a:t> R</a:t>
            </a:r>
          </a:p>
          <a:p>
            <a:pPr marL="971550" lvl="1" indent="-514350">
              <a:buFont typeface="+mj-lt"/>
              <a:buAutoNum type="alphaUcPeriod"/>
            </a:pPr>
            <a:r>
              <a:rPr lang="en-US" sz="2400" dirty="0">
                <a:solidFill>
                  <a:prstClr val="black"/>
                </a:solidFill>
                <a:latin typeface="Trebuchet MS" pitchFamily="34" charset="0"/>
              </a:rPr>
              <a:t>1,00 A </a:t>
            </a:r>
            <a:r>
              <a:rPr lang="en-US" sz="2400" dirty="0" err="1">
                <a:solidFill>
                  <a:prstClr val="black"/>
                </a:solidFill>
                <a:latin typeface="Trebuchet MS" pitchFamily="34" charset="0"/>
              </a:rPr>
              <a:t>dari</a:t>
            </a:r>
            <a:r>
              <a:rPr lang="en-US" sz="2400" dirty="0">
                <a:solidFill>
                  <a:prstClr val="black"/>
                </a:solidFill>
                <a:latin typeface="Trebuchet MS" pitchFamily="34" charset="0"/>
              </a:rPr>
              <a:t> R </a:t>
            </a:r>
            <a:r>
              <a:rPr lang="en-US" sz="2400" dirty="0" err="1">
                <a:solidFill>
                  <a:prstClr val="black"/>
                </a:solidFill>
                <a:latin typeface="Trebuchet MS" pitchFamily="34" charset="0"/>
              </a:rPr>
              <a:t>ke</a:t>
            </a:r>
            <a:r>
              <a:rPr lang="en-US" sz="2400" dirty="0">
                <a:solidFill>
                  <a:prstClr val="black"/>
                </a:solidFill>
                <a:latin typeface="Trebuchet MS" pitchFamily="34" charset="0"/>
              </a:rPr>
              <a:t> S</a:t>
            </a:r>
          </a:p>
          <a:p>
            <a:pPr marL="971550" lvl="1" indent="-514350">
              <a:buFont typeface="+mj-lt"/>
              <a:buAutoNum type="alphaUcPeriod"/>
            </a:pPr>
            <a:r>
              <a:rPr lang="en-US" sz="2400" dirty="0">
                <a:solidFill>
                  <a:prstClr val="black"/>
                </a:solidFill>
                <a:latin typeface="Trebuchet MS" pitchFamily="34" charset="0"/>
              </a:rPr>
              <a:t>0,12 A </a:t>
            </a:r>
            <a:r>
              <a:rPr lang="en-US" sz="2400" dirty="0" err="1">
                <a:solidFill>
                  <a:prstClr val="black"/>
                </a:solidFill>
                <a:latin typeface="Trebuchet MS" pitchFamily="34" charset="0"/>
              </a:rPr>
              <a:t>dari</a:t>
            </a:r>
            <a:r>
              <a:rPr lang="en-US" sz="2400" dirty="0">
                <a:solidFill>
                  <a:prstClr val="black"/>
                </a:solidFill>
                <a:latin typeface="Trebuchet MS" pitchFamily="34" charset="0"/>
              </a:rPr>
              <a:t> R </a:t>
            </a:r>
            <a:r>
              <a:rPr lang="en-US" sz="2400" dirty="0" err="1">
                <a:solidFill>
                  <a:prstClr val="black"/>
                </a:solidFill>
                <a:latin typeface="Trebuchet MS" pitchFamily="34" charset="0"/>
              </a:rPr>
              <a:t>ke</a:t>
            </a:r>
            <a:r>
              <a:rPr lang="en-US" sz="2400" dirty="0">
                <a:solidFill>
                  <a:prstClr val="black"/>
                </a:solidFill>
                <a:latin typeface="Trebuchet MS" pitchFamily="34" charset="0"/>
              </a:rPr>
              <a:t> S</a:t>
            </a:r>
          </a:p>
          <a:p>
            <a:pPr marL="971550" lvl="1" indent="-514350">
              <a:buFont typeface="+mj-lt"/>
              <a:buAutoNum type="alphaUcPeriod"/>
            </a:pPr>
            <a:r>
              <a:rPr lang="en-US" sz="2400" dirty="0">
                <a:solidFill>
                  <a:prstClr val="black"/>
                </a:solidFill>
                <a:latin typeface="Trebuchet MS" pitchFamily="34" charset="0"/>
              </a:rPr>
              <a:t>0,12 A </a:t>
            </a:r>
            <a:r>
              <a:rPr lang="en-US" sz="2400" dirty="0" err="1">
                <a:solidFill>
                  <a:prstClr val="black"/>
                </a:solidFill>
                <a:latin typeface="Trebuchet MS" pitchFamily="34" charset="0"/>
              </a:rPr>
              <a:t>dari</a:t>
            </a:r>
            <a:r>
              <a:rPr lang="en-US" sz="2400" dirty="0">
                <a:solidFill>
                  <a:prstClr val="black"/>
                </a:solidFill>
                <a:latin typeface="Trebuchet MS" pitchFamily="34" charset="0"/>
              </a:rPr>
              <a:t> S </a:t>
            </a:r>
            <a:r>
              <a:rPr lang="en-US" sz="2400" dirty="0" err="1">
                <a:solidFill>
                  <a:prstClr val="black"/>
                </a:solidFill>
                <a:latin typeface="Trebuchet MS" pitchFamily="34" charset="0"/>
              </a:rPr>
              <a:t>ke</a:t>
            </a:r>
            <a:r>
              <a:rPr lang="en-US" sz="2400" dirty="0">
                <a:solidFill>
                  <a:prstClr val="black"/>
                </a:solidFill>
                <a:latin typeface="Trebuchet MS" pitchFamily="34" charset="0"/>
              </a:rPr>
              <a:t> R</a:t>
            </a:r>
          </a:p>
          <a:p>
            <a:pPr algn="r"/>
            <a:r>
              <a:rPr lang="en-US" sz="2400" dirty="0" err="1">
                <a:solidFill>
                  <a:prstClr val="black"/>
                </a:solidFill>
                <a:latin typeface="Trebuchet MS" pitchFamily="34" charset="0"/>
              </a:rPr>
              <a:t>Kunci</a:t>
            </a:r>
            <a:r>
              <a:rPr lang="en-US" sz="2400" dirty="0">
                <a:solidFill>
                  <a:prstClr val="black"/>
                </a:solidFill>
                <a:latin typeface="Trebuchet MS" pitchFamily="34" charset="0"/>
              </a:rPr>
              <a:t>:  E</a:t>
            </a:r>
          </a:p>
        </p:txBody>
      </p:sp>
      <p:sp>
        <p:nvSpPr>
          <p:cNvPr id="8" name="WordArt 17"/>
          <p:cNvSpPr>
            <a:spLocks noChangeArrowheads="1" noChangeShapeType="1" noTextEdit="1"/>
          </p:cNvSpPr>
          <p:nvPr/>
        </p:nvSpPr>
        <p:spPr bwMode="auto">
          <a:xfrm>
            <a:off x="1403648" y="404664"/>
            <a:ext cx="6624736" cy="504056"/>
          </a:xfrm>
          <a:prstGeom prst="rect">
            <a:avLst/>
          </a:prstGeom>
        </p:spPr>
        <p:txBody>
          <a:bodyPr wrap="none" fromWordArt="1">
            <a:prstTxWarp prst="textPlain">
              <a:avLst>
                <a:gd name="adj" fmla="val 50000"/>
              </a:avLst>
            </a:prstTxWarp>
          </a:bodyPr>
          <a:lstStyle/>
          <a:p>
            <a:r>
              <a:rPr lang="fi-FI" sz="3600" b="1" kern="10" dirty="0">
                <a:ln w="1905"/>
                <a:solidFill>
                  <a:srgbClr val="00B050"/>
                </a:solidFill>
                <a:effectLst>
                  <a:innerShdw blurRad="69850" dist="43180" dir="5400000">
                    <a:srgbClr val="000000">
                      <a:alpha val="65000"/>
                    </a:srgbClr>
                  </a:innerShdw>
                </a:effectLst>
                <a:latin typeface="Cambria" pitchFamily="18" charset="0"/>
              </a:rPr>
              <a:t>9. Butir materi soal tidak tergantung pada jawaban soal  sebelumnya</a:t>
            </a:r>
          </a:p>
        </p:txBody>
      </p:sp>
    </p:spTree>
    <p:extLst>
      <p:ext uri="{BB962C8B-B14F-4D97-AF65-F5344CB8AC3E}">
        <p14:creationId xmlns:p14="http://schemas.microsoft.com/office/powerpoint/2010/main" val="1742153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0-#ppt_w/2"/>
                                          </p:val>
                                        </p:tav>
                                        <p:tav tm="100000">
                                          <p:val>
                                            <p:strVal val="#ppt_x"/>
                                          </p:val>
                                        </p:tav>
                                      </p:tavLst>
                                    </p:anim>
                                    <p:anim calcmode="lin" valueType="num">
                                      <p:cBhvr additive="base">
                                        <p:cTn id="8" dur="500" fill="hold"/>
                                        <p:tgtEl>
                                          <p:spTgt spid="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WordArt 17"/>
          <p:cNvSpPr>
            <a:spLocks noChangeArrowheads="1" noChangeShapeType="1" noTextEdit="1"/>
          </p:cNvSpPr>
          <p:nvPr/>
        </p:nvSpPr>
        <p:spPr bwMode="auto">
          <a:xfrm>
            <a:off x="1403648" y="404664"/>
            <a:ext cx="6624736" cy="504056"/>
          </a:xfrm>
          <a:prstGeom prst="rect">
            <a:avLst/>
          </a:prstGeom>
        </p:spPr>
        <p:txBody>
          <a:bodyPr wrap="none" fromWordArt="1">
            <a:prstTxWarp prst="textPlain">
              <a:avLst>
                <a:gd name="adj" fmla="val 50000"/>
              </a:avLst>
            </a:prstTxWarp>
          </a:bodyPr>
          <a:lstStyle/>
          <a:p>
            <a:r>
              <a:rPr lang="fi-FI" sz="3600" b="1" kern="10" dirty="0">
                <a:ln w="1905"/>
                <a:solidFill>
                  <a:srgbClr val="00B050"/>
                </a:solidFill>
                <a:effectLst>
                  <a:innerShdw blurRad="69850" dist="43180" dir="5400000">
                    <a:srgbClr val="000000">
                      <a:alpha val="65000"/>
                    </a:srgbClr>
                  </a:innerShdw>
                </a:effectLst>
                <a:latin typeface="Cambria" pitchFamily="18" charset="0"/>
              </a:rPr>
              <a:t>9. Butir materi soal tidak tergantung pada jawaban soal  sebelumnya</a:t>
            </a:r>
          </a:p>
        </p:txBody>
      </p:sp>
      <p:sp>
        <p:nvSpPr>
          <p:cNvPr id="7" name="Rectangle 6"/>
          <p:cNvSpPr/>
          <p:nvPr/>
        </p:nvSpPr>
        <p:spPr>
          <a:xfrm>
            <a:off x="609600" y="1676399"/>
            <a:ext cx="8077200" cy="4708981"/>
          </a:xfrm>
          <a:prstGeom prst="rect">
            <a:avLst/>
          </a:prstGeom>
        </p:spPr>
        <p:txBody>
          <a:bodyPr wrap="square">
            <a:spAutoFit/>
          </a:bodyPr>
          <a:lstStyle/>
          <a:p>
            <a:pPr marL="457200" indent="-457200" algn="just">
              <a:buNone/>
            </a:pPr>
            <a:r>
              <a:rPr lang="en-US" sz="2000" b="1" dirty="0">
                <a:solidFill>
                  <a:srgbClr val="000000"/>
                </a:solidFill>
                <a:latin typeface="Trebuchet MS" pitchFamily="34" charset="0"/>
                <a:cs typeface="Times New Roman" panose="02020603050405020304" pitchFamily="18" charset="0"/>
              </a:rPr>
              <a:t>1.Sebuah </a:t>
            </a:r>
            <a:r>
              <a:rPr lang="en-US" sz="2000" b="1" dirty="0" err="1">
                <a:solidFill>
                  <a:srgbClr val="000000"/>
                </a:solidFill>
                <a:latin typeface="Trebuchet MS" pitchFamily="34" charset="0"/>
                <a:cs typeface="Times New Roman" panose="02020603050405020304" pitchFamily="18" charset="0"/>
              </a:rPr>
              <a:t>kolam</a:t>
            </a:r>
            <a:r>
              <a:rPr lang="en-US" sz="2000" b="1" dirty="0">
                <a:solidFill>
                  <a:srgbClr val="000000"/>
                </a:solidFill>
                <a:latin typeface="Trebuchet MS" pitchFamily="34" charset="0"/>
                <a:cs typeface="Times New Roman" panose="02020603050405020304" pitchFamily="18" charset="0"/>
              </a:rPr>
              <a:t> </a:t>
            </a:r>
            <a:r>
              <a:rPr lang="en-US" sz="2000" b="1" dirty="0" err="1">
                <a:solidFill>
                  <a:srgbClr val="000000"/>
                </a:solidFill>
                <a:latin typeface="Trebuchet MS" pitchFamily="34" charset="0"/>
                <a:cs typeface="Times New Roman" panose="02020603050405020304" pitchFamily="18" charset="0"/>
              </a:rPr>
              <a:t>ikan</a:t>
            </a:r>
            <a:r>
              <a:rPr lang="en-US" sz="2000" b="1" dirty="0">
                <a:solidFill>
                  <a:srgbClr val="000000"/>
                </a:solidFill>
                <a:latin typeface="Trebuchet MS" pitchFamily="34" charset="0"/>
                <a:cs typeface="Times New Roman" panose="02020603050405020304" pitchFamily="18" charset="0"/>
              </a:rPr>
              <a:t> </a:t>
            </a:r>
            <a:r>
              <a:rPr lang="en-US" sz="2000" b="1" dirty="0" err="1">
                <a:solidFill>
                  <a:srgbClr val="000000"/>
                </a:solidFill>
                <a:latin typeface="Trebuchet MS" pitchFamily="34" charset="0"/>
                <a:cs typeface="Times New Roman" panose="02020603050405020304" pitchFamily="18" charset="0"/>
              </a:rPr>
              <a:t>berbentuk</a:t>
            </a:r>
            <a:r>
              <a:rPr lang="en-US" sz="2000" b="1" dirty="0">
                <a:solidFill>
                  <a:srgbClr val="000000"/>
                </a:solidFill>
                <a:latin typeface="Trebuchet MS" pitchFamily="34" charset="0"/>
                <a:cs typeface="Times New Roman" panose="02020603050405020304" pitchFamily="18" charset="0"/>
              </a:rPr>
              <a:t> </a:t>
            </a:r>
            <a:r>
              <a:rPr lang="en-US" sz="2000" b="1" dirty="0" err="1">
                <a:solidFill>
                  <a:srgbClr val="000000"/>
                </a:solidFill>
                <a:latin typeface="Trebuchet MS" pitchFamily="34" charset="0"/>
                <a:cs typeface="Times New Roman" panose="02020603050405020304" pitchFamily="18" charset="0"/>
              </a:rPr>
              <a:t>balok</a:t>
            </a:r>
            <a:r>
              <a:rPr lang="en-US" sz="2000" b="1" dirty="0">
                <a:solidFill>
                  <a:srgbClr val="000000"/>
                </a:solidFill>
                <a:latin typeface="Trebuchet MS" pitchFamily="34" charset="0"/>
                <a:cs typeface="Times New Roman" panose="02020603050405020304" pitchFamily="18" charset="0"/>
              </a:rPr>
              <a:t> </a:t>
            </a:r>
            <a:r>
              <a:rPr lang="en-US" sz="2000" b="1" dirty="0" err="1">
                <a:solidFill>
                  <a:srgbClr val="000000"/>
                </a:solidFill>
                <a:latin typeface="Trebuchet MS" pitchFamily="34" charset="0"/>
                <a:cs typeface="Times New Roman" panose="02020603050405020304" pitchFamily="18" charset="0"/>
              </a:rPr>
              <a:t>dengan</a:t>
            </a:r>
            <a:r>
              <a:rPr lang="id-ID" sz="2000" b="1" dirty="0">
                <a:solidFill>
                  <a:srgbClr val="000000"/>
                </a:solidFill>
                <a:latin typeface="Trebuchet MS" pitchFamily="34" charset="0"/>
                <a:cs typeface="Times New Roman" panose="02020603050405020304" pitchFamily="18" charset="0"/>
              </a:rPr>
              <a:t> </a:t>
            </a:r>
            <a:r>
              <a:rPr lang="en-US" sz="2000" b="1" dirty="0" err="1">
                <a:solidFill>
                  <a:srgbClr val="000000"/>
                </a:solidFill>
                <a:latin typeface="Trebuchet MS" pitchFamily="34" charset="0"/>
                <a:cs typeface="Times New Roman" panose="02020603050405020304" pitchFamily="18" charset="0"/>
              </a:rPr>
              <a:t>panjang</a:t>
            </a:r>
            <a:r>
              <a:rPr lang="en-US" sz="2000" b="1" dirty="0">
                <a:solidFill>
                  <a:srgbClr val="000000"/>
                </a:solidFill>
                <a:latin typeface="Trebuchet MS" pitchFamily="34" charset="0"/>
                <a:cs typeface="Times New Roman" panose="02020603050405020304" pitchFamily="18" charset="0"/>
              </a:rPr>
              <a:t> 20 m, </a:t>
            </a:r>
            <a:r>
              <a:rPr lang="en-US" sz="2000" b="1" dirty="0" err="1">
                <a:solidFill>
                  <a:srgbClr val="000000"/>
                </a:solidFill>
                <a:latin typeface="Trebuchet MS" pitchFamily="34" charset="0"/>
                <a:cs typeface="Times New Roman" panose="02020603050405020304" pitchFamily="18" charset="0"/>
              </a:rPr>
              <a:t>lebar</a:t>
            </a:r>
            <a:r>
              <a:rPr lang="en-US" sz="2000" b="1" dirty="0">
                <a:solidFill>
                  <a:srgbClr val="000000"/>
                </a:solidFill>
                <a:latin typeface="Trebuchet MS" pitchFamily="34" charset="0"/>
                <a:cs typeface="Times New Roman" panose="02020603050405020304" pitchFamily="18" charset="0"/>
              </a:rPr>
              <a:t> 17,5 m, </a:t>
            </a:r>
            <a:r>
              <a:rPr lang="en-US" sz="2000" b="1" dirty="0" err="1">
                <a:solidFill>
                  <a:srgbClr val="000000"/>
                </a:solidFill>
                <a:latin typeface="Trebuchet MS" pitchFamily="34" charset="0"/>
                <a:cs typeface="Times New Roman" panose="02020603050405020304" pitchFamily="18" charset="0"/>
              </a:rPr>
              <a:t>dan</a:t>
            </a:r>
            <a:r>
              <a:rPr lang="en-US" sz="2000" b="1" dirty="0">
                <a:solidFill>
                  <a:srgbClr val="000000"/>
                </a:solidFill>
                <a:latin typeface="Trebuchet MS" pitchFamily="34" charset="0"/>
                <a:cs typeface="Times New Roman" panose="02020603050405020304" pitchFamily="18" charset="0"/>
              </a:rPr>
              <a:t> </a:t>
            </a:r>
            <a:r>
              <a:rPr lang="en-US" sz="2000" b="1" dirty="0" err="1">
                <a:solidFill>
                  <a:srgbClr val="000000"/>
                </a:solidFill>
                <a:latin typeface="Trebuchet MS" pitchFamily="34" charset="0"/>
                <a:cs typeface="Times New Roman" panose="02020603050405020304" pitchFamily="18" charset="0"/>
              </a:rPr>
              <a:t>dalam</a:t>
            </a:r>
            <a:r>
              <a:rPr lang="en-US" sz="2000" b="1" dirty="0">
                <a:solidFill>
                  <a:srgbClr val="000000"/>
                </a:solidFill>
                <a:latin typeface="Trebuchet MS" pitchFamily="34" charset="0"/>
                <a:cs typeface="Times New Roman" panose="02020603050405020304" pitchFamily="18" charset="0"/>
              </a:rPr>
              <a:t>  1,5 m. </a:t>
            </a:r>
            <a:r>
              <a:rPr lang="en-US" sz="2000" b="1" dirty="0" err="1">
                <a:solidFill>
                  <a:srgbClr val="000000"/>
                </a:solidFill>
                <a:latin typeface="Trebuchet MS" pitchFamily="34" charset="0"/>
                <a:cs typeface="Times New Roman" panose="02020603050405020304" pitchFamily="18" charset="0"/>
              </a:rPr>
              <a:t>Volum</a:t>
            </a:r>
            <a:r>
              <a:rPr lang="id-ID" sz="2000" b="1" dirty="0">
                <a:solidFill>
                  <a:srgbClr val="000000"/>
                </a:solidFill>
                <a:latin typeface="Trebuchet MS" pitchFamily="34" charset="0"/>
                <a:cs typeface="Times New Roman" panose="02020603050405020304" pitchFamily="18" charset="0"/>
              </a:rPr>
              <a:t>e</a:t>
            </a:r>
            <a:r>
              <a:rPr lang="en-US" sz="2000" b="1" dirty="0">
                <a:solidFill>
                  <a:srgbClr val="000000"/>
                </a:solidFill>
                <a:latin typeface="Trebuchet MS" pitchFamily="34" charset="0"/>
                <a:cs typeface="Times New Roman" panose="02020603050405020304" pitchFamily="18" charset="0"/>
              </a:rPr>
              <a:t> </a:t>
            </a:r>
            <a:r>
              <a:rPr lang="en-US" sz="2000" b="1" dirty="0" err="1">
                <a:solidFill>
                  <a:srgbClr val="000000"/>
                </a:solidFill>
                <a:latin typeface="Trebuchet MS" pitchFamily="34" charset="0"/>
                <a:cs typeface="Times New Roman" panose="02020603050405020304" pitchFamily="18" charset="0"/>
              </a:rPr>
              <a:t>kolam</a:t>
            </a:r>
            <a:r>
              <a:rPr lang="en-US" sz="2000" b="1" dirty="0">
                <a:solidFill>
                  <a:srgbClr val="000000"/>
                </a:solidFill>
                <a:latin typeface="Trebuchet MS" pitchFamily="34" charset="0"/>
                <a:cs typeface="Times New Roman" panose="02020603050405020304" pitchFamily="18" charset="0"/>
              </a:rPr>
              <a:t> </a:t>
            </a:r>
            <a:r>
              <a:rPr lang="en-US" sz="2000" b="1" dirty="0" err="1">
                <a:solidFill>
                  <a:srgbClr val="000000"/>
                </a:solidFill>
                <a:latin typeface="Trebuchet MS" pitchFamily="34" charset="0"/>
                <a:cs typeface="Times New Roman" panose="02020603050405020304" pitchFamily="18" charset="0"/>
              </a:rPr>
              <a:t>ikan</a:t>
            </a:r>
            <a:r>
              <a:rPr lang="en-US" sz="2000" b="1" dirty="0">
                <a:solidFill>
                  <a:srgbClr val="000000"/>
                </a:solidFill>
                <a:latin typeface="Trebuchet MS" pitchFamily="34" charset="0"/>
                <a:cs typeface="Times New Roman" panose="02020603050405020304" pitchFamily="18" charset="0"/>
              </a:rPr>
              <a:t> </a:t>
            </a:r>
            <a:r>
              <a:rPr lang="en-US" sz="2000" b="1" dirty="0" err="1">
                <a:solidFill>
                  <a:srgbClr val="000000"/>
                </a:solidFill>
                <a:latin typeface="Trebuchet MS" pitchFamily="34" charset="0"/>
                <a:cs typeface="Times New Roman" panose="02020603050405020304" pitchFamily="18" charset="0"/>
              </a:rPr>
              <a:t>tersebut</a:t>
            </a:r>
            <a:r>
              <a:rPr lang="en-US" sz="2000" b="1" dirty="0">
                <a:solidFill>
                  <a:srgbClr val="000000"/>
                </a:solidFill>
                <a:latin typeface="Trebuchet MS" pitchFamily="34" charset="0"/>
                <a:cs typeface="Times New Roman" panose="02020603050405020304" pitchFamily="18" charset="0"/>
              </a:rPr>
              <a:t> </a:t>
            </a:r>
            <a:r>
              <a:rPr lang="en-US" sz="2000" b="1" dirty="0" err="1">
                <a:solidFill>
                  <a:srgbClr val="000000"/>
                </a:solidFill>
                <a:latin typeface="Trebuchet MS" pitchFamily="34" charset="0"/>
                <a:cs typeface="Times New Roman" panose="02020603050405020304" pitchFamily="18" charset="0"/>
              </a:rPr>
              <a:t>adalah</a:t>
            </a:r>
            <a:r>
              <a:rPr lang="en-US" sz="2000" b="1" dirty="0">
                <a:solidFill>
                  <a:srgbClr val="000000"/>
                </a:solidFill>
                <a:latin typeface="Trebuchet MS" pitchFamily="34" charset="0"/>
                <a:cs typeface="Times New Roman" panose="02020603050405020304" pitchFamily="18" charset="0"/>
              </a:rPr>
              <a:t> ....</a:t>
            </a:r>
          </a:p>
          <a:p>
            <a:pPr marL="457200" indent="-457200" algn="just">
              <a:buNone/>
            </a:pPr>
            <a:r>
              <a:rPr lang="en-US" sz="2000" b="1" dirty="0">
                <a:solidFill>
                  <a:srgbClr val="000000"/>
                </a:solidFill>
                <a:latin typeface="Trebuchet MS" pitchFamily="34" charset="0"/>
                <a:cs typeface="Times New Roman" panose="02020603050405020304" pitchFamily="18" charset="0"/>
              </a:rPr>
              <a:t>      </a:t>
            </a:r>
            <a:r>
              <a:rPr lang="id-ID" sz="2000" b="1" dirty="0">
                <a:solidFill>
                  <a:srgbClr val="000000"/>
                </a:solidFill>
                <a:latin typeface="Trebuchet MS" pitchFamily="34" charset="0"/>
                <a:cs typeface="Times New Roman" panose="02020603050405020304" pitchFamily="18" charset="0"/>
              </a:rPr>
              <a:t>A</a:t>
            </a:r>
            <a:r>
              <a:rPr lang="en-US" sz="2000" b="1" dirty="0">
                <a:solidFill>
                  <a:srgbClr val="000000"/>
                </a:solidFill>
                <a:latin typeface="Trebuchet MS" pitchFamily="34" charset="0"/>
                <a:cs typeface="Times New Roman" panose="02020603050405020304" pitchFamily="18" charset="0"/>
              </a:rPr>
              <a:t>.  170 m</a:t>
            </a:r>
            <a:r>
              <a:rPr lang="en-US" sz="2000" b="1" baseline="30000" dirty="0">
                <a:solidFill>
                  <a:srgbClr val="000000"/>
                </a:solidFill>
                <a:latin typeface="Trebuchet MS" pitchFamily="34" charset="0"/>
                <a:cs typeface="Times New Roman" panose="02020603050405020304" pitchFamily="18" charset="0"/>
              </a:rPr>
              <a:t>3</a:t>
            </a:r>
            <a:endParaRPr lang="en-US" sz="2000" b="1" dirty="0">
              <a:solidFill>
                <a:srgbClr val="000000"/>
              </a:solidFill>
              <a:latin typeface="Trebuchet MS" pitchFamily="34" charset="0"/>
              <a:cs typeface="Times New Roman" panose="02020603050405020304" pitchFamily="18" charset="0"/>
            </a:endParaRPr>
          </a:p>
          <a:p>
            <a:pPr marL="457200" indent="-457200" algn="just">
              <a:buNone/>
            </a:pPr>
            <a:r>
              <a:rPr lang="en-US" sz="2000" b="1" dirty="0">
                <a:solidFill>
                  <a:srgbClr val="000000"/>
                </a:solidFill>
                <a:latin typeface="Trebuchet MS" pitchFamily="34" charset="0"/>
                <a:cs typeface="Times New Roman" panose="02020603050405020304" pitchFamily="18" charset="0"/>
              </a:rPr>
              <a:t>      </a:t>
            </a:r>
            <a:r>
              <a:rPr lang="id-ID" sz="2000" b="1" dirty="0">
                <a:solidFill>
                  <a:srgbClr val="000000"/>
                </a:solidFill>
                <a:latin typeface="Trebuchet MS" pitchFamily="34" charset="0"/>
                <a:cs typeface="Times New Roman" panose="02020603050405020304" pitchFamily="18" charset="0"/>
              </a:rPr>
              <a:t>B</a:t>
            </a:r>
            <a:r>
              <a:rPr lang="en-US" sz="2000" b="1" dirty="0">
                <a:solidFill>
                  <a:srgbClr val="000000"/>
                </a:solidFill>
                <a:latin typeface="Trebuchet MS" pitchFamily="34" charset="0"/>
                <a:cs typeface="Times New Roman" panose="02020603050405020304" pitchFamily="18" charset="0"/>
              </a:rPr>
              <a:t>.  175 m</a:t>
            </a:r>
            <a:r>
              <a:rPr lang="en-US" sz="2000" b="1" baseline="30000" dirty="0">
                <a:solidFill>
                  <a:srgbClr val="000000"/>
                </a:solidFill>
                <a:latin typeface="Trebuchet MS" pitchFamily="34" charset="0"/>
                <a:cs typeface="Times New Roman" panose="02020603050405020304" pitchFamily="18" charset="0"/>
              </a:rPr>
              <a:t>3</a:t>
            </a:r>
            <a:endParaRPr lang="en-US" sz="2000" b="1" dirty="0">
              <a:solidFill>
                <a:srgbClr val="000000"/>
              </a:solidFill>
              <a:latin typeface="Trebuchet MS" pitchFamily="34" charset="0"/>
              <a:cs typeface="Times New Roman" panose="02020603050405020304" pitchFamily="18" charset="0"/>
            </a:endParaRPr>
          </a:p>
          <a:p>
            <a:pPr marL="457200" indent="-457200" algn="just">
              <a:buNone/>
            </a:pPr>
            <a:r>
              <a:rPr lang="en-US" sz="2000" b="1" dirty="0">
                <a:solidFill>
                  <a:srgbClr val="000000"/>
                </a:solidFill>
                <a:latin typeface="Trebuchet MS" pitchFamily="34" charset="0"/>
                <a:cs typeface="Times New Roman" panose="02020603050405020304" pitchFamily="18" charset="0"/>
              </a:rPr>
              <a:t>      </a:t>
            </a:r>
            <a:r>
              <a:rPr lang="id-ID" sz="2000" b="1" dirty="0">
                <a:solidFill>
                  <a:srgbClr val="000000"/>
                </a:solidFill>
                <a:latin typeface="Trebuchet MS" pitchFamily="34" charset="0"/>
                <a:cs typeface="Times New Roman" panose="02020603050405020304" pitchFamily="18" charset="0"/>
              </a:rPr>
              <a:t>C</a:t>
            </a:r>
            <a:r>
              <a:rPr lang="en-US" sz="2000" b="1" dirty="0">
                <a:solidFill>
                  <a:srgbClr val="000000"/>
                </a:solidFill>
                <a:latin typeface="Trebuchet MS" pitchFamily="34" charset="0"/>
                <a:cs typeface="Times New Roman" panose="02020603050405020304" pitchFamily="18" charset="0"/>
              </a:rPr>
              <a:t>.  510 m</a:t>
            </a:r>
            <a:r>
              <a:rPr lang="en-US" sz="2000" b="1" baseline="30000" dirty="0">
                <a:solidFill>
                  <a:srgbClr val="000000"/>
                </a:solidFill>
                <a:latin typeface="Trebuchet MS" pitchFamily="34" charset="0"/>
                <a:cs typeface="Times New Roman" panose="02020603050405020304" pitchFamily="18" charset="0"/>
              </a:rPr>
              <a:t>3</a:t>
            </a:r>
            <a:endParaRPr lang="en-US" sz="2000" b="1" dirty="0">
              <a:solidFill>
                <a:srgbClr val="000000"/>
              </a:solidFill>
              <a:latin typeface="Trebuchet MS" pitchFamily="34" charset="0"/>
              <a:cs typeface="Times New Roman" panose="02020603050405020304" pitchFamily="18" charset="0"/>
            </a:endParaRPr>
          </a:p>
          <a:p>
            <a:pPr marL="457200" indent="-457200" algn="just">
              <a:buNone/>
            </a:pPr>
            <a:r>
              <a:rPr lang="en-US" sz="2000" b="1" dirty="0">
                <a:solidFill>
                  <a:srgbClr val="000000"/>
                </a:solidFill>
                <a:latin typeface="Trebuchet MS" pitchFamily="34" charset="0"/>
                <a:cs typeface="Times New Roman" panose="02020603050405020304" pitchFamily="18" charset="0"/>
              </a:rPr>
              <a:t>      </a:t>
            </a:r>
            <a:r>
              <a:rPr lang="id-ID" sz="2000" b="1" dirty="0">
                <a:solidFill>
                  <a:srgbClr val="000000"/>
                </a:solidFill>
                <a:latin typeface="Trebuchet MS" pitchFamily="34" charset="0"/>
                <a:cs typeface="Times New Roman" panose="02020603050405020304" pitchFamily="18" charset="0"/>
              </a:rPr>
              <a:t>D</a:t>
            </a:r>
            <a:r>
              <a:rPr lang="en-US" sz="2000" b="1" dirty="0">
                <a:solidFill>
                  <a:srgbClr val="000000"/>
                </a:solidFill>
                <a:latin typeface="Trebuchet MS" pitchFamily="34" charset="0"/>
                <a:cs typeface="Times New Roman" panose="02020603050405020304" pitchFamily="18" charset="0"/>
              </a:rPr>
              <a:t>.  525 m</a:t>
            </a:r>
            <a:r>
              <a:rPr lang="en-US" sz="2000" b="1" baseline="30000" dirty="0">
                <a:solidFill>
                  <a:srgbClr val="000000"/>
                </a:solidFill>
                <a:latin typeface="Trebuchet MS" pitchFamily="34" charset="0"/>
                <a:cs typeface="Times New Roman" panose="02020603050405020304" pitchFamily="18" charset="0"/>
              </a:rPr>
              <a:t>3</a:t>
            </a:r>
            <a:endParaRPr lang="id-ID" sz="2000" b="1" baseline="30000" dirty="0">
              <a:solidFill>
                <a:srgbClr val="000000"/>
              </a:solidFill>
              <a:latin typeface="Trebuchet MS" pitchFamily="34" charset="0"/>
              <a:cs typeface="Times New Roman" panose="02020603050405020304" pitchFamily="18" charset="0"/>
            </a:endParaRPr>
          </a:p>
          <a:p>
            <a:pPr marL="457200" indent="-457200" algn="just"/>
            <a:endParaRPr lang="en-US" sz="2000" b="1" dirty="0">
              <a:solidFill>
                <a:srgbClr val="000000"/>
              </a:solidFill>
              <a:latin typeface="Trebuchet MS" pitchFamily="34" charset="0"/>
              <a:cs typeface="Times New Roman" panose="02020603050405020304" pitchFamily="18" charset="0"/>
            </a:endParaRPr>
          </a:p>
          <a:p>
            <a:pPr marL="457200" indent="-457200" algn="just">
              <a:buNone/>
            </a:pPr>
            <a:r>
              <a:rPr lang="en-US" sz="2000" b="1" dirty="0">
                <a:solidFill>
                  <a:srgbClr val="000000"/>
                </a:solidFill>
                <a:latin typeface="Trebuchet MS" pitchFamily="34" charset="0"/>
                <a:cs typeface="Times New Roman" panose="02020603050405020304" pitchFamily="18" charset="0"/>
              </a:rPr>
              <a:t>2. </a:t>
            </a:r>
            <a:r>
              <a:rPr lang="en-US" sz="2000" b="1" dirty="0" err="1">
                <a:solidFill>
                  <a:srgbClr val="000000"/>
                </a:solidFill>
                <a:latin typeface="Trebuchet MS" pitchFamily="34" charset="0"/>
                <a:cs typeface="Times New Roman" panose="02020603050405020304" pitchFamily="18" charset="0"/>
              </a:rPr>
              <a:t>Bila</a:t>
            </a:r>
            <a:r>
              <a:rPr lang="en-US" sz="2000" b="1" dirty="0">
                <a:solidFill>
                  <a:srgbClr val="000000"/>
                </a:solidFill>
                <a:latin typeface="Trebuchet MS" pitchFamily="34" charset="0"/>
                <a:cs typeface="Times New Roman" panose="02020603050405020304" pitchFamily="18" charset="0"/>
              </a:rPr>
              <a:t> </a:t>
            </a:r>
            <a:r>
              <a:rPr lang="en-US" sz="2000" b="1" dirty="0" err="1">
                <a:solidFill>
                  <a:srgbClr val="000000"/>
                </a:solidFill>
                <a:latin typeface="Trebuchet MS" pitchFamily="34" charset="0"/>
                <a:cs typeface="Times New Roman" panose="02020603050405020304" pitchFamily="18" charset="0"/>
              </a:rPr>
              <a:t>biaya</a:t>
            </a:r>
            <a:r>
              <a:rPr lang="en-US" sz="2000" b="1" dirty="0">
                <a:solidFill>
                  <a:srgbClr val="000000"/>
                </a:solidFill>
                <a:latin typeface="Trebuchet MS" pitchFamily="34" charset="0"/>
                <a:cs typeface="Times New Roman" panose="02020603050405020304" pitchFamily="18" charset="0"/>
              </a:rPr>
              <a:t> </a:t>
            </a:r>
            <a:r>
              <a:rPr lang="en-US" sz="2000" b="1" dirty="0" err="1">
                <a:solidFill>
                  <a:srgbClr val="000000"/>
                </a:solidFill>
                <a:latin typeface="Trebuchet MS" pitchFamily="34" charset="0"/>
                <a:cs typeface="Times New Roman" panose="02020603050405020304" pitchFamily="18" charset="0"/>
              </a:rPr>
              <a:t>untuk</a:t>
            </a:r>
            <a:r>
              <a:rPr lang="en-US" sz="2000" b="1" dirty="0">
                <a:solidFill>
                  <a:srgbClr val="000000"/>
                </a:solidFill>
                <a:latin typeface="Trebuchet MS" pitchFamily="34" charset="0"/>
                <a:cs typeface="Times New Roman" panose="02020603050405020304" pitchFamily="18" charset="0"/>
              </a:rPr>
              <a:t> </a:t>
            </a:r>
            <a:r>
              <a:rPr lang="en-US" sz="2000" b="1" dirty="0" err="1">
                <a:solidFill>
                  <a:srgbClr val="000000"/>
                </a:solidFill>
                <a:latin typeface="Trebuchet MS" pitchFamily="34" charset="0"/>
                <a:cs typeface="Times New Roman" panose="02020603050405020304" pitchFamily="18" charset="0"/>
              </a:rPr>
              <a:t>membuat</a:t>
            </a:r>
            <a:r>
              <a:rPr lang="en-US" sz="2000" b="1" dirty="0">
                <a:solidFill>
                  <a:srgbClr val="000000"/>
                </a:solidFill>
                <a:latin typeface="Trebuchet MS" pitchFamily="34" charset="0"/>
                <a:cs typeface="Times New Roman" panose="02020603050405020304" pitchFamily="18" charset="0"/>
              </a:rPr>
              <a:t> </a:t>
            </a:r>
            <a:r>
              <a:rPr lang="en-US" sz="2000" b="1" dirty="0" err="1">
                <a:solidFill>
                  <a:srgbClr val="000000"/>
                </a:solidFill>
                <a:latin typeface="Trebuchet MS" pitchFamily="34" charset="0"/>
                <a:cs typeface="Times New Roman" panose="02020603050405020304" pitchFamily="18" charset="0"/>
              </a:rPr>
              <a:t>kolam</a:t>
            </a:r>
            <a:r>
              <a:rPr lang="en-US" sz="2000" b="1" dirty="0">
                <a:solidFill>
                  <a:srgbClr val="000000"/>
                </a:solidFill>
                <a:latin typeface="Trebuchet MS" pitchFamily="34" charset="0"/>
                <a:cs typeface="Times New Roman" panose="02020603050405020304" pitchFamily="18" charset="0"/>
              </a:rPr>
              <a:t> </a:t>
            </a:r>
            <a:r>
              <a:rPr lang="en-US" sz="2000" b="1" dirty="0" err="1">
                <a:solidFill>
                  <a:srgbClr val="000000"/>
                </a:solidFill>
                <a:latin typeface="Trebuchet MS" pitchFamily="34" charset="0"/>
                <a:cs typeface="Times New Roman" panose="02020603050405020304" pitchFamily="18" charset="0"/>
              </a:rPr>
              <a:t>ikan</a:t>
            </a:r>
            <a:r>
              <a:rPr lang="en-US" sz="2000" b="1" dirty="0">
                <a:solidFill>
                  <a:srgbClr val="000000"/>
                </a:solidFill>
                <a:latin typeface="Trebuchet MS" pitchFamily="34" charset="0"/>
                <a:cs typeface="Times New Roman" panose="02020603050405020304" pitchFamily="18" charset="0"/>
              </a:rPr>
              <a:t> </a:t>
            </a:r>
            <a:r>
              <a:rPr lang="en-US" sz="2000" b="1" dirty="0" err="1">
                <a:solidFill>
                  <a:srgbClr val="000000"/>
                </a:solidFill>
                <a:latin typeface="Trebuchet MS" pitchFamily="34" charset="0"/>
                <a:cs typeface="Times New Roman" panose="02020603050405020304" pitchFamily="18" charset="0"/>
              </a:rPr>
              <a:t>pada</a:t>
            </a:r>
            <a:r>
              <a:rPr lang="en-US" sz="2000" b="1" dirty="0">
                <a:solidFill>
                  <a:srgbClr val="000000"/>
                </a:solidFill>
                <a:latin typeface="Trebuchet MS" pitchFamily="34" charset="0"/>
                <a:cs typeface="Times New Roman" panose="02020603050405020304" pitchFamily="18" charset="0"/>
              </a:rPr>
              <a:t> </a:t>
            </a:r>
            <a:r>
              <a:rPr lang="en-US" sz="2000" b="1" dirty="0" err="1">
                <a:solidFill>
                  <a:srgbClr val="000000"/>
                </a:solidFill>
                <a:latin typeface="Trebuchet MS" pitchFamily="34" charset="0"/>
                <a:cs typeface="Times New Roman" panose="02020603050405020304" pitchFamily="18" charset="0"/>
              </a:rPr>
              <a:t>soal</a:t>
            </a:r>
            <a:r>
              <a:rPr lang="en-US" sz="2000" b="1" dirty="0">
                <a:solidFill>
                  <a:srgbClr val="000000"/>
                </a:solidFill>
                <a:latin typeface="Trebuchet MS" pitchFamily="34" charset="0"/>
                <a:cs typeface="Times New Roman" panose="02020603050405020304" pitchFamily="18" charset="0"/>
              </a:rPr>
              <a:t> </a:t>
            </a:r>
            <a:r>
              <a:rPr lang="en-US" sz="2000" b="1" dirty="0" err="1">
                <a:solidFill>
                  <a:srgbClr val="000000"/>
                </a:solidFill>
                <a:latin typeface="Trebuchet MS" pitchFamily="34" charset="0"/>
                <a:cs typeface="Times New Roman" panose="02020603050405020304" pitchFamily="18" charset="0"/>
              </a:rPr>
              <a:t>nomor</a:t>
            </a:r>
            <a:r>
              <a:rPr lang="en-US" sz="2000" b="1" dirty="0">
                <a:solidFill>
                  <a:srgbClr val="000000"/>
                </a:solidFill>
                <a:latin typeface="Trebuchet MS" pitchFamily="34" charset="0"/>
                <a:cs typeface="Times New Roman" panose="02020603050405020304" pitchFamily="18" charset="0"/>
              </a:rPr>
              <a:t> 1 </a:t>
            </a:r>
            <a:r>
              <a:rPr lang="en-US" sz="2000" b="1" dirty="0" err="1">
                <a:solidFill>
                  <a:srgbClr val="000000"/>
                </a:solidFill>
                <a:latin typeface="Trebuchet MS" pitchFamily="34" charset="0"/>
                <a:cs typeface="Times New Roman" panose="02020603050405020304" pitchFamily="18" charset="0"/>
              </a:rPr>
              <a:t>sebesar</a:t>
            </a:r>
            <a:r>
              <a:rPr lang="en-US" sz="2000" b="1" dirty="0">
                <a:solidFill>
                  <a:srgbClr val="000000"/>
                </a:solidFill>
                <a:latin typeface="Trebuchet MS" pitchFamily="34" charset="0"/>
                <a:cs typeface="Times New Roman" panose="02020603050405020304" pitchFamily="18" charset="0"/>
              </a:rPr>
              <a:t>  </a:t>
            </a:r>
            <a:r>
              <a:rPr lang="en-US" sz="2000" b="1" dirty="0" err="1">
                <a:solidFill>
                  <a:srgbClr val="000000"/>
                </a:solidFill>
                <a:latin typeface="Trebuchet MS" pitchFamily="34" charset="0"/>
                <a:cs typeface="Times New Roman" panose="02020603050405020304" pitchFamily="18" charset="0"/>
              </a:rPr>
              <a:t>Rp</a:t>
            </a:r>
            <a:r>
              <a:rPr lang="en-US" sz="2000" b="1" dirty="0">
                <a:solidFill>
                  <a:srgbClr val="000000"/>
                </a:solidFill>
                <a:latin typeface="Trebuchet MS" pitchFamily="34" charset="0"/>
                <a:cs typeface="Times New Roman" panose="02020603050405020304" pitchFamily="18" charset="0"/>
              </a:rPr>
              <a:t> 1.250,00 per m</a:t>
            </a:r>
            <a:r>
              <a:rPr lang="en-US" sz="2000" b="1" baseline="30000" dirty="0">
                <a:solidFill>
                  <a:srgbClr val="000000"/>
                </a:solidFill>
                <a:latin typeface="Trebuchet MS" pitchFamily="34" charset="0"/>
                <a:cs typeface="Times New Roman" panose="02020603050405020304" pitchFamily="18" charset="0"/>
              </a:rPr>
              <a:t>3</a:t>
            </a:r>
            <a:r>
              <a:rPr lang="en-US" sz="2000" b="1" dirty="0">
                <a:solidFill>
                  <a:srgbClr val="000000"/>
                </a:solidFill>
                <a:latin typeface="Trebuchet MS" pitchFamily="34" charset="0"/>
                <a:cs typeface="Times New Roman" panose="02020603050405020304" pitchFamily="18" charset="0"/>
              </a:rPr>
              <a:t>, </a:t>
            </a:r>
            <a:r>
              <a:rPr lang="en-US" sz="2000" b="1" dirty="0" err="1">
                <a:solidFill>
                  <a:srgbClr val="000000"/>
                </a:solidFill>
                <a:latin typeface="Trebuchet MS" pitchFamily="34" charset="0"/>
                <a:cs typeface="Times New Roman" panose="02020603050405020304" pitchFamily="18" charset="0"/>
              </a:rPr>
              <a:t>biaya</a:t>
            </a:r>
            <a:r>
              <a:rPr lang="en-US" sz="2000" b="1" dirty="0">
                <a:solidFill>
                  <a:srgbClr val="000000"/>
                </a:solidFill>
                <a:latin typeface="Trebuchet MS" pitchFamily="34" charset="0"/>
                <a:cs typeface="Times New Roman" panose="02020603050405020304" pitchFamily="18" charset="0"/>
              </a:rPr>
              <a:t> yang </a:t>
            </a:r>
            <a:r>
              <a:rPr lang="en-US" sz="2000" b="1" dirty="0" err="1">
                <a:solidFill>
                  <a:srgbClr val="000000"/>
                </a:solidFill>
                <a:latin typeface="Trebuchet MS" pitchFamily="34" charset="0"/>
                <a:cs typeface="Times New Roman" panose="02020603050405020304" pitchFamily="18" charset="0"/>
              </a:rPr>
              <a:t>harus</a:t>
            </a:r>
            <a:r>
              <a:rPr lang="en-US" sz="2000" b="1" dirty="0">
                <a:solidFill>
                  <a:srgbClr val="000000"/>
                </a:solidFill>
                <a:latin typeface="Trebuchet MS" pitchFamily="34" charset="0"/>
                <a:cs typeface="Times New Roman" panose="02020603050405020304" pitchFamily="18" charset="0"/>
              </a:rPr>
              <a:t> </a:t>
            </a:r>
            <a:r>
              <a:rPr lang="en-US" sz="2000" b="1" dirty="0" err="1">
                <a:solidFill>
                  <a:srgbClr val="000000"/>
                </a:solidFill>
                <a:latin typeface="Trebuchet MS" pitchFamily="34" charset="0"/>
                <a:cs typeface="Times New Roman" panose="02020603050405020304" pitchFamily="18" charset="0"/>
              </a:rPr>
              <a:t>dikeluarkan</a:t>
            </a:r>
            <a:r>
              <a:rPr lang="en-US" sz="2000" b="1" dirty="0">
                <a:solidFill>
                  <a:srgbClr val="000000"/>
                </a:solidFill>
                <a:latin typeface="Trebuchet MS" pitchFamily="34" charset="0"/>
                <a:cs typeface="Times New Roman" panose="02020603050405020304" pitchFamily="18" charset="0"/>
              </a:rPr>
              <a:t>  </a:t>
            </a:r>
            <a:r>
              <a:rPr lang="en-US" sz="2000" b="1" dirty="0" err="1">
                <a:solidFill>
                  <a:srgbClr val="000000"/>
                </a:solidFill>
                <a:latin typeface="Trebuchet MS" pitchFamily="34" charset="0"/>
                <a:cs typeface="Times New Roman" panose="02020603050405020304" pitchFamily="18" charset="0"/>
              </a:rPr>
              <a:t>seluruhnya</a:t>
            </a:r>
            <a:r>
              <a:rPr lang="en-US" sz="2000" b="1" dirty="0">
                <a:solidFill>
                  <a:srgbClr val="000000"/>
                </a:solidFill>
                <a:latin typeface="Trebuchet MS" pitchFamily="34" charset="0"/>
                <a:cs typeface="Times New Roman" panose="02020603050405020304" pitchFamily="18" charset="0"/>
              </a:rPr>
              <a:t>   </a:t>
            </a:r>
            <a:r>
              <a:rPr lang="en-US" sz="2000" b="1" dirty="0" err="1">
                <a:solidFill>
                  <a:srgbClr val="000000"/>
                </a:solidFill>
                <a:latin typeface="Trebuchet MS" pitchFamily="34" charset="0"/>
                <a:cs typeface="Times New Roman" panose="02020603050405020304" pitchFamily="18" charset="0"/>
              </a:rPr>
              <a:t>untuk</a:t>
            </a:r>
            <a:r>
              <a:rPr lang="en-US" sz="2000" b="1" dirty="0">
                <a:solidFill>
                  <a:srgbClr val="000000"/>
                </a:solidFill>
                <a:latin typeface="Trebuchet MS" pitchFamily="34" charset="0"/>
                <a:cs typeface="Times New Roman" panose="02020603050405020304" pitchFamily="18" charset="0"/>
              </a:rPr>
              <a:t>   </a:t>
            </a:r>
            <a:r>
              <a:rPr lang="en-US" sz="2000" b="1" dirty="0" err="1">
                <a:solidFill>
                  <a:srgbClr val="000000"/>
                </a:solidFill>
                <a:latin typeface="Trebuchet MS" pitchFamily="34" charset="0"/>
                <a:cs typeface="Times New Roman" panose="02020603050405020304" pitchFamily="18" charset="0"/>
              </a:rPr>
              <a:t>membuat</a:t>
            </a:r>
            <a:r>
              <a:rPr lang="en-US" sz="2000" b="1" dirty="0">
                <a:solidFill>
                  <a:srgbClr val="000000"/>
                </a:solidFill>
                <a:latin typeface="Trebuchet MS" pitchFamily="34" charset="0"/>
                <a:cs typeface="Times New Roman" panose="02020603050405020304" pitchFamily="18" charset="0"/>
              </a:rPr>
              <a:t>   </a:t>
            </a:r>
            <a:r>
              <a:rPr lang="en-US" sz="2000" b="1" dirty="0" err="1">
                <a:solidFill>
                  <a:srgbClr val="000000"/>
                </a:solidFill>
                <a:latin typeface="Trebuchet MS" pitchFamily="34" charset="0"/>
                <a:cs typeface="Times New Roman" panose="02020603050405020304" pitchFamily="18" charset="0"/>
              </a:rPr>
              <a:t>kolam</a:t>
            </a:r>
            <a:r>
              <a:rPr lang="en-US" sz="2000" b="1" dirty="0">
                <a:solidFill>
                  <a:srgbClr val="000000"/>
                </a:solidFill>
                <a:latin typeface="Trebuchet MS" pitchFamily="34" charset="0"/>
                <a:cs typeface="Times New Roman" panose="02020603050405020304" pitchFamily="18" charset="0"/>
              </a:rPr>
              <a:t> </a:t>
            </a:r>
            <a:r>
              <a:rPr lang="en-US" sz="2000" b="1" dirty="0" err="1">
                <a:solidFill>
                  <a:srgbClr val="000000"/>
                </a:solidFill>
                <a:latin typeface="Trebuchet MS" pitchFamily="34" charset="0"/>
                <a:cs typeface="Times New Roman" panose="02020603050405020304" pitchFamily="18" charset="0"/>
              </a:rPr>
              <a:t>ikan</a:t>
            </a:r>
            <a:r>
              <a:rPr lang="en-US" sz="2000" b="1" dirty="0">
                <a:solidFill>
                  <a:srgbClr val="000000"/>
                </a:solidFill>
                <a:latin typeface="Trebuchet MS" pitchFamily="34" charset="0"/>
                <a:cs typeface="Times New Roman" panose="02020603050405020304" pitchFamily="18" charset="0"/>
              </a:rPr>
              <a:t>  </a:t>
            </a:r>
            <a:r>
              <a:rPr lang="en-US" sz="2000" b="1" dirty="0" err="1">
                <a:solidFill>
                  <a:srgbClr val="000000"/>
                </a:solidFill>
                <a:latin typeface="Trebuchet MS" pitchFamily="34" charset="0"/>
                <a:cs typeface="Times New Roman" panose="02020603050405020304" pitchFamily="18" charset="0"/>
              </a:rPr>
              <a:t>adalah</a:t>
            </a:r>
            <a:r>
              <a:rPr lang="en-US" sz="2000" b="1" dirty="0">
                <a:solidFill>
                  <a:srgbClr val="000000"/>
                </a:solidFill>
                <a:latin typeface="Trebuchet MS" pitchFamily="34" charset="0"/>
                <a:cs typeface="Times New Roman" panose="02020603050405020304" pitchFamily="18" charset="0"/>
              </a:rPr>
              <a:t>  ....</a:t>
            </a:r>
          </a:p>
          <a:p>
            <a:pPr marL="457200" indent="-457200" algn="just">
              <a:buNone/>
            </a:pPr>
            <a:r>
              <a:rPr lang="en-US" sz="2000" b="1" dirty="0">
                <a:solidFill>
                  <a:srgbClr val="000000"/>
                </a:solidFill>
                <a:latin typeface="Trebuchet MS" pitchFamily="34" charset="0"/>
                <a:cs typeface="Times New Roman" panose="02020603050405020304" pitchFamily="18" charset="0"/>
              </a:rPr>
              <a:t>      </a:t>
            </a:r>
            <a:r>
              <a:rPr lang="id-ID" sz="2000" b="1" dirty="0">
                <a:solidFill>
                  <a:srgbClr val="000000"/>
                </a:solidFill>
                <a:latin typeface="Trebuchet MS" pitchFamily="34" charset="0"/>
                <a:cs typeface="Times New Roman" panose="02020603050405020304" pitchFamily="18" charset="0"/>
              </a:rPr>
              <a:t>A</a:t>
            </a:r>
            <a:r>
              <a:rPr lang="en-US" sz="2000" b="1" dirty="0">
                <a:solidFill>
                  <a:srgbClr val="000000"/>
                </a:solidFill>
                <a:latin typeface="Trebuchet MS" pitchFamily="34" charset="0"/>
                <a:cs typeface="Times New Roman" panose="02020603050405020304" pitchFamily="18" charset="0"/>
              </a:rPr>
              <a:t>.  Rp556.250,00</a:t>
            </a:r>
          </a:p>
          <a:p>
            <a:pPr marL="457200" indent="-457200" algn="just">
              <a:buNone/>
            </a:pPr>
            <a:r>
              <a:rPr lang="en-US" sz="2000" b="1" dirty="0">
                <a:solidFill>
                  <a:srgbClr val="000000"/>
                </a:solidFill>
                <a:latin typeface="Trebuchet MS" pitchFamily="34" charset="0"/>
                <a:cs typeface="Times New Roman" panose="02020603050405020304" pitchFamily="18" charset="0"/>
              </a:rPr>
              <a:t>      </a:t>
            </a:r>
            <a:r>
              <a:rPr lang="id-ID" sz="2000" b="1" dirty="0">
                <a:solidFill>
                  <a:srgbClr val="000000"/>
                </a:solidFill>
                <a:latin typeface="Trebuchet MS" pitchFamily="34" charset="0"/>
                <a:cs typeface="Times New Roman" panose="02020603050405020304" pitchFamily="18" charset="0"/>
              </a:rPr>
              <a:t>B</a:t>
            </a:r>
            <a:r>
              <a:rPr lang="en-US" sz="2000" b="1" dirty="0">
                <a:solidFill>
                  <a:srgbClr val="000000"/>
                </a:solidFill>
                <a:latin typeface="Trebuchet MS" pitchFamily="34" charset="0"/>
                <a:cs typeface="Times New Roman" panose="02020603050405020304" pitchFamily="18" charset="0"/>
              </a:rPr>
              <a:t>.  Rp566.250,00</a:t>
            </a:r>
          </a:p>
          <a:p>
            <a:pPr marL="457200" indent="-457200" algn="just">
              <a:buNone/>
            </a:pPr>
            <a:r>
              <a:rPr lang="en-US" sz="2000" b="1" dirty="0">
                <a:solidFill>
                  <a:srgbClr val="000000"/>
                </a:solidFill>
                <a:latin typeface="Trebuchet MS" pitchFamily="34" charset="0"/>
                <a:cs typeface="Times New Roman" panose="02020603050405020304" pitchFamily="18" charset="0"/>
              </a:rPr>
              <a:t>      </a:t>
            </a:r>
            <a:r>
              <a:rPr lang="id-ID" sz="2000" b="1" dirty="0">
                <a:solidFill>
                  <a:srgbClr val="000000"/>
                </a:solidFill>
                <a:latin typeface="Trebuchet MS" pitchFamily="34" charset="0"/>
                <a:cs typeface="Times New Roman" panose="02020603050405020304" pitchFamily="18" charset="0"/>
              </a:rPr>
              <a:t>C</a:t>
            </a:r>
            <a:r>
              <a:rPr lang="en-US" sz="2000" b="1" dirty="0">
                <a:solidFill>
                  <a:srgbClr val="000000"/>
                </a:solidFill>
                <a:latin typeface="Trebuchet MS" pitchFamily="34" charset="0"/>
                <a:cs typeface="Times New Roman" panose="02020603050405020304" pitchFamily="18" charset="0"/>
              </a:rPr>
              <a:t>.  Rp656.250.00</a:t>
            </a:r>
          </a:p>
          <a:p>
            <a:pPr marL="457200" indent="-457200" algn="just">
              <a:buNone/>
            </a:pPr>
            <a:r>
              <a:rPr lang="en-US" sz="2000" b="1" dirty="0">
                <a:solidFill>
                  <a:srgbClr val="000000"/>
                </a:solidFill>
                <a:latin typeface="Trebuchet MS" pitchFamily="34" charset="0"/>
                <a:cs typeface="Times New Roman" panose="02020603050405020304" pitchFamily="18" charset="0"/>
              </a:rPr>
              <a:t>      </a:t>
            </a:r>
            <a:r>
              <a:rPr lang="id-ID" sz="2000" b="1" dirty="0">
                <a:solidFill>
                  <a:srgbClr val="000000"/>
                </a:solidFill>
                <a:latin typeface="Trebuchet MS" pitchFamily="34" charset="0"/>
                <a:cs typeface="Times New Roman" panose="02020603050405020304" pitchFamily="18" charset="0"/>
              </a:rPr>
              <a:t>D</a:t>
            </a:r>
            <a:r>
              <a:rPr lang="en-US" sz="2000" b="1" dirty="0">
                <a:solidFill>
                  <a:srgbClr val="000000"/>
                </a:solidFill>
                <a:latin typeface="Trebuchet MS" pitchFamily="34" charset="0"/>
                <a:cs typeface="Times New Roman" panose="02020603050405020304" pitchFamily="18" charset="0"/>
              </a:rPr>
              <a:t>.  Rp665.250,00</a:t>
            </a:r>
            <a:endParaRPr lang="en-GB" sz="2000" b="1" dirty="0">
              <a:latin typeface="Trebuchet MS" pitchFamily="34" charset="0"/>
            </a:endParaRPr>
          </a:p>
        </p:txBody>
      </p:sp>
    </p:spTree>
    <p:extLst>
      <p:ext uri="{BB962C8B-B14F-4D97-AF65-F5344CB8AC3E}">
        <p14:creationId xmlns:p14="http://schemas.microsoft.com/office/powerpoint/2010/main" val="17421536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 name="Straight Connector 2"/>
          <p:cNvCxnSpPr/>
          <p:nvPr/>
        </p:nvCxnSpPr>
        <p:spPr>
          <a:xfrm>
            <a:off x="0" y="1196752"/>
            <a:ext cx="91440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5" name="Rectangle 4"/>
          <p:cNvSpPr/>
          <p:nvPr/>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4" name="Rectangle 3"/>
          <p:cNvSpPr/>
          <p:nvPr/>
        </p:nvSpPr>
        <p:spPr>
          <a:xfrm>
            <a:off x="0" y="2708920"/>
            <a:ext cx="9144000" cy="1224136"/>
          </a:xfrm>
          <a:prstGeom prst="rect">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extBox 1"/>
          <p:cNvSpPr txBox="1"/>
          <p:nvPr/>
        </p:nvSpPr>
        <p:spPr>
          <a:xfrm>
            <a:off x="1979712" y="2996952"/>
            <a:ext cx="5184576" cy="769441"/>
          </a:xfrm>
          <a:prstGeom prst="rect">
            <a:avLst/>
          </a:prstGeom>
          <a:noFill/>
        </p:spPr>
        <p:txBody>
          <a:bodyPr wrap="square" rtlCol="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4400" b="1" dirty="0" err="1">
                <a:ln w="11430"/>
                <a:solidFill>
                  <a:prstClr val="black"/>
                </a:solidFill>
                <a:effectLst>
                  <a:outerShdw blurRad="50800" dist="39000" dir="5460000" algn="tl">
                    <a:srgbClr val="000000">
                      <a:alpha val="38000"/>
                    </a:srgbClr>
                  </a:outerShdw>
                </a:effectLst>
              </a:rPr>
              <a:t>Aspek</a:t>
            </a:r>
            <a:r>
              <a:rPr lang="en-US" sz="4400" b="1" dirty="0">
                <a:ln w="11430"/>
                <a:solidFill>
                  <a:prstClr val="black"/>
                </a:solidFill>
                <a:effectLst>
                  <a:outerShdw blurRad="50800" dist="39000" dir="5460000" algn="tl">
                    <a:srgbClr val="000000">
                      <a:alpha val="38000"/>
                    </a:srgbClr>
                  </a:outerShdw>
                </a:effectLst>
              </a:rPr>
              <a:t> </a:t>
            </a:r>
            <a:r>
              <a:rPr lang="en-US" sz="4400" b="1" dirty="0" err="1">
                <a:ln w="11430"/>
                <a:solidFill>
                  <a:prstClr val="black"/>
                </a:solidFill>
                <a:effectLst>
                  <a:outerShdw blurRad="50800" dist="39000" dir="5460000" algn="tl">
                    <a:srgbClr val="000000">
                      <a:alpha val="38000"/>
                    </a:srgbClr>
                  </a:outerShdw>
                </a:effectLst>
              </a:rPr>
              <a:t>Bahasa</a:t>
            </a:r>
            <a:endParaRPr lang="en-US" sz="4400" b="1" dirty="0">
              <a:ln w="11430"/>
              <a:solidFill>
                <a:prstClr val="black"/>
              </a:solidFill>
              <a:effectLst>
                <a:outerShdw blurRad="50800" dist="39000" dir="5460000" algn="tl">
                  <a:srgbClr val="000000">
                    <a:alpha val="38000"/>
                  </a:srgbClr>
                </a:outerShdw>
              </a:effectLst>
            </a:endParaRPr>
          </a:p>
        </p:txBody>
      </p:sp>
    </p:spTree>
    <p:extLst>
      <p:ext uri="{BB962C8B-B14F-4D97-AF65-F5344CB8AC3E}">
        <p14:creationId xmlns:p14="http://schemas.microsoft.com/office/powerpoint/2010/main" val="345308598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WordArt 17"/>
          <p:cNvSpPr>
            <a:spLocks noChangeArrowheads="1" noChangeShapeType="1" noTextEdit="1"/>
          </p:cNvSpPr>
          <p:nvPr/>
        </p:nvSpPr>
        <p:spPr bwMode="auto">
          <a:xfrm>
            <a:off x="1403648" y="188640"/>
            <a:ext cx="6624736" cy="792088"/>
          </a:xfrm>
          <a:prstGeom prst="rect">
            <a:avLst/>
          </a:prstGeom>
        </p:spPr>
        <p:txBody>
          <a:bodyPr wrap="none" fromWordArt="1">
            <a:prstTxWarp prst="textPlain">
              <a:avLst>
                <a:gd name="adj" fmla="val 50000"/>
              </a:avLst>
            </a:prstTxWarp>
          </a:bodyPr>
          <a:lstStyle/>
          <a:p>
            <a:r>
              <a:rPr lang="fi-FI" sz="3600" b="1" kern="10" dirty="0">
                <a:ln w="1905"/>
                <a:solidFill>
                  <a:srgbClr val="00B050"/>
                </a:solidFill>
                <a:effectLst>
                  <a:innerShdw blurRad="69850" dist="43180" dir="5400000">
                    <a:srgbClr val="000000">
                      <a:alpha val="65000"/>
                    </a:srgbClr>
                  </a:innerShdw>
                </a:effectLst>
                <a:latin typeface="Cambria" pitchFamily="18" charset="0"/>
              </a:rPr>
              <a:t>1. Rumusan butir soal harus menggunakan bahasa yang sesuai dengan</a:t>
            </a:r>
          </a:p>
          <a:p>
            <a:r>
              <a:rPr lang="fi-FI" sz="3600" b="1" kern="10" dirty="0">
                <a:ln w="1905"/>
                <a:solidFill>
                  <a:srgbClr val="00B050"/>
                </a:solidFill>
                <a:effectLst>
                  <a:innerShdw blurRad="69850" dist="43180" dir="5400000">
                    <a:srgbClr val="000000">
                      <a:alpha val="65000"/>
                    </a:srgbClr>
                  </a:innerShdw>
                </a:effectLst>
                <a:latin typeface="Cambria" pitchFamily="18" charset="0"/>
              </a:rPr>
              <a:t>     kaidah Bahasa Indonesia</a:t>
            </a:r>
          </a:p>
        </p:txBody>
      </p:sp>
      <p:sp>
        <p:nvSpPr>
          <p:cNvPr id="8" name="TextBox 7"/>
          <p:cNvSpPr txBox="1"/>
          <p:nvPr/>
        </p:nvSpPr>
        <p:spPr>
          <a:xfrm>
            <a:off x="251520" y="1196752"/>
            <a:ext cx="2880320" cy="461665"/>
          </a:xfrm>
          <a:prstGeom prst="rect">
            <a:avLst/>
          </a:prstGeom>
          <a:noFill/>
        </p:spPr>
        <p:txBody>
          <a:bodyPr wrap="square">
            <a:spAutoFit/>
          </a:bodyPr>
          <a:lstStyle/>
          <a:p>
            <a:pPr>
              <a:defRPr/>
            </a:pPr>
            <a:r>
              <a:rPr lang="en-US"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S</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oal </a:t>
            </a:r>
            <a:r>
              <a:rPr lang="en-US" sz="2400" dirty="0" err="1">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Kurang</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 Baik</a:t>
            </a:r>
          </a:p>
        </p:txBody>
      </p:sp>
      <p:sp>
        <p:nvSpPr>
          <p:cNvPr id="9" name="TextBox 8"/>
          <p:cNvSpPr txBox="1"/>
          <p:nvPr/>
        </p:nvSpPr>
        <p:spPr>
          <a:xfrm>
            <a:off x="323528" y="1703705"/>
            <a:ext cx="8280920" cy="4693593"/>
          </a:xfrm>
          <a:prstGeom prst="rect">
            <a:avLst/>
          </a:prstGeom>
          <a:noFill/>
        </p:spPr>
        <p:txBody>
          <a:bodyPr wrap="square" rtlCol="0">
            <a:spAutoFit/>
          </a:bodyPr>
          <a:lstStyle/>
          <a:p>
            <a:r>
              <a:rPr lang="x-none" sz="2300">
                <a:solidFill>
                  <a:prstClr val="black"/>
                </a:solidFill>
                <a:latin typeface="Trebuchet MS" pitchFamily="34" charset="0"/>
              </a:rPr>
              <a:t>Perhatikan gambar</a:t>
            </a:r>
            <a:r>
              <a:rPr lang="id-ID" sz="2300" dirty="0">
                <a:solidFill>
                  <a:prstClr val="black"/>
                </a:solidFill>
                <a:latin typeface="Trebuchet MS" pitchFamily="34" charset="0"/>
              </a:rPr>
              <a:t> lapisan atmosf</a:t>
            </a:r>
            <a:r>
              <a:rPr lang="en-US" sz="2300" dirty="0">
                <a:solidFill>
                  <a:prstClr val="black"/>
                </a:solidFill>
                <a:latin typeface="Trebuchet MS" pitchFamily="34" charset="0"/>
              </a:rPr>
              <a:t>i</a:t>
            </a:r>
            <a:r>
              <a:rPr lang="id-ID" sz="2300" dirty="0">
                <a:solidFill>
                  <a:prstClr val="black"/>
                </a:solidFill>
                <a:latin typeface="Trebuchet MS" pitchFamily="34" charset="0"/>
              </a:rPr>
              <a:t>r </a:t>
            </a:r>
            <a:r>
              <a:rPr lang="en-US" sz="2300" dirty="0" err="1">
                <a:solidFill>
                  <a:prstClr val="black"/>
                </a:solidFill>
                <a:latin typeface="Trebuchet MS" pitchFamily="34" charset="0"/>
              </a:rPr>
              <a:t>dibawah</a:t>
            </a:r>
            <a:r>
              <a:rPr lang="en-US" sz="2300" dirty="0">
                <a:solidFill>
                  <a:prstClr val="black"/>
                </a:solidFill>
                <a:latin typeface="Trebuchet MS" pitchFamily="34" charset="0"/>
              </a:rPr>
              <a:t> </a:t>
            </a:r>
            <a:r>
              <a:rPr lang="en-US" sz="2300" dirty="0" err="1">
                <a:solidFill>
                  <a:prstClr val="black"/>
                </a:solidFill>
                <a:latin typeface="Trebuchet MS" pitchFamily="34" charset="0"/>
              </a:rPr>
              <a:t>ini</a:t>
            </a:r>
            <a:r>
              <a:rPr lang="en-US" sz="2300" dirty="0">
                <a:solidFill>
                  <a:prstClr val="black"/>
                </a:solidFill>
                <a:latin typeface="Trebuchet MS" pitchFamily="34" charset="0"/>
              </a:rPr>
              <a:t> ! </a:t>
            </a:r>
          </a:p>
          <a:p>
            <a:r>
              <a:rPr lang="en-US" sz="2300" dirty="0">
                <a:solidFill>
                  <a:prstClr val="black"/>
                </a:solidFill>
                <a:latin typeface="Trebuchet MS" pitchFamily="34" charset="0"/>
              </a:rPr>
              <a:t> </a:t>
            </a:r>
          </a:p>
          <a:p>
            <a:endParaRPr lang="en-US" sz="2300" dirty="0">
              <a:solidFill>
                <a:prstClr val="black"/>
              </a:solidFill>
              <a:latin typeface="Trebuchet MS" pitchFamily="34" charset="0"/>
            </a:endParaRPr>
          </a:p>
          <a:p>
            <a:endParaRPr lang="en-US" sz="2300" dirty="0">
              <a:solidFill>
                <a:prstClr val="black"/>
              </a:solidFill>
              <a:latin typeface="Trebuchet MS" pitchFamily="34" charset="0"/>
            </a:endParaRPr>
          </a:p>
          <a:p>
            <a:endParaRPr lang="en-US" sz="2300" dirty="0">
              <a:solidFill>
                <a:prstClr val="black"/>
              </a:solidFill>
              <a:latin typeface="Trebuchet MS" pitchFamily="34" charset="0"/>
            </a:endParaRPr>
          </a:p>
          <a:p>
            <a:endParaRPr lang="en-US" sz="2300" dirty="0">
              <a:solidFill>
                <a:prstClr val="black"/>
              </a:solidFill>
              <a:latin typeface="Trebuchet MS" pitchFamily="34" charset="0"/>
            </a:endParaRPr>
          </a:p>
          <a:p>
            <a:endParaRPr lang="en-US" sz="2300" dirty="0">
              <a:solidFill>
                <a:prstClr val="black"/>
              </a:solidFill>
              <a:latin typeface="Trebuchet MS" pitchFamily="34" charset="0"/>
            </a:endParaRPr>
          </a:p>
          <a:p>
            <a:r>
              <a:rPr lang="en-US" sz="2300" dirty="0" err="1">
                <a:solidFill>
                  <a:prstClr val="black"/>
                </a:solidFill>
                <a:latin typeface="Trebuchet MS" pitchFamily="34" charset="0"/>
              </a:rPr>
              <a:t>Berdasarkan</a:t>
            </a:r>
            <a:r>
              <a:rPr lang="en-US" sz="2300" dirty="0">
                <a:solidFill>
                  <a:prstClr val="black"/>
                </a:solidFill>
                <a:latin typeface="Trebuchet MS" pitchFamily="34" charset="0"/>
              </a:rPr>
              <a:t> </a:t>
            </a:r>
            <a:r>
              <a:rPr lang="en-US" sz="2300" dirty="0" err="1">
                <a:solidFill>
                  <a:prstClr val="black"/>
                </a:solidFill>
                <a:latin typeface="Trebuchet MS" pitchFamily="34" charset="0"/>
              </a:rPr>
              <a:t>gambar</a:t>
            </a:r>
            <a:r>
              <a:rPr lang="en-US" sz="2300" dirty="0">
                <a:solidFill>
                  <a:prstClr val="black"/>
                </a:solidFill>
                <a:latin typeface="Trebuchet MS" pitchFamily="34" charset="0"/>
              </a:rPr>
              <a:t> </a:t>
            </a:r>
            <a:r>
              <a:rPr lang="en-US" sz="2300" dirty="0" err="1">
                <a:solidFill>
                  <a:prstClr val="black"/>
                </a:solidFill>
                <a:latin typeface="Trebuchet MS" pitchFamily="34" charset="0"/>
              </a:rPr>
              <a:t>diatas</a:t>
            </a:r>
            <a:r>
              <a:rPr lang="en-US" sz="2300" dirty="0">
                <a:solidFill>
                  <a:prstClr val="black"/>
                </a:solidFill>
                <a:latin typeface="Trebuchet MS" pitchFamily="34" charset="0"/>
              </a:rPr>
              <a:t>, </a:t>
            </a:r>
            <a:r>
              <a:rPr lang="en-US" sz="2300" dirty="0" err="1">
                <a:solidFill>
                  <a:prstClr val="black"/>
                </a:solidFill>
                <a:latin typeface="Trebuchet MS" pitchFamily="34" charset="0"/>
              </a:rPr>
              <a:t>lapisan</a:t>
            </a:r>
            <a:r>
              <a:rPr lang="en-US" sz="2300" dirty="0">
                <a:solidFill>
                  <a:prstClr val="black"/>
                </a:solidFill>
                <a:latin typeface="Trebuchet MS" pitchFamily="34" charset="0"/>
              </a:rPr>
              <a:t> </a:t>
            </a:r>
            <a:r>
              <a:rPr lang="en-US" sz="2300" dirty="0" err="1">
                <a:solidFill>
                  <a:prstClr val="black"/>
                </a:solidFill>
                <a:latin typeface="Trebuchet MS" pitchFamily="34" charset="0"/>
              </a:rPr>
              <a:t>atmosfir</a:t>
            </a:r>
            <a:r>
              <a:rPr lang="en-US" sz="2300" dirty="0">
                <a:solidFill>
                  <a:prstClr val="black"/>
                </a:solidFill>
                <a:latin typeface="Trebuchet MS" pitchFamily="34" charset="0"/>
              </a:rPr>
              <a:t> yang </a:t>
            </a:r>
            <a:r>
              <a:rPr lang="en-US" sz="2300" dirty="0" err="1">
                <a:solidFill>
                  <a:prstClr val="black"/>
                </a:solidFill>
                <a:latin typeface="Trebuchet MS" pitchFamily="34" charset="0"/>
              </a:rPr>
              <a:t>digunakan</a:t>
            </a:r>
            <a:r>
              <a:rPr lang="en-US" sz="2300" dirty="0">
                <a:solidFill>
                  <a:prstClr val="black"/>
                </a:solidFill>
                <a:latin typeface="Trebuchet MS" pitchFamily="34" charset="0"/>
              </a:rPr>
              <a:t> </a:t>
            </a:r>
            <a:r>
              <a:rPr lang="en-US" sz="2300" dirty="0" err="1">
                <a:solidFill>
                  <a:prstClr val="black"/>
                </a:solidFill>
                <a:latin typeface="Trebuchet MS" pitchFamily="34" charset="0"/>
              </a:rPr>
              <a:t>oleh</a:t>
            </a:r>
            <a:r>
              <a:rPr lang="en-US" sz="2300" dirty="0">
                <a:solidFill>
                  <a:prstClr val="black"/>
                </a:solidFill>
                <a:latin typeface="Trebuchet MS" pitchFamily="34" charset="0"/>
              </a:rPr>
              <a:t> </a:t>
            </a:r>
            <a:r>
              <a:rPr lang="en-US" sz="2300" dirty="0" err="1">
                <a:solidFill>
                  <a:prstClr val="black"/>
                </a:solidFill>
                <a:latin typeface="Trebuchet MS" pitchFamily="34" charset="0"/>
              </a:rPr>
              <a:t>manusia</a:t>
            </a:r>
            <a:r>
              <a:rPr lang="en-US" sz="2300" dirty="0">
                <a:solidFill>
                  <a:prstClr val="black"/>
                </a:solidFill>
                <a:latin typeface="Trebuchet MS" pitchFamily="34" charset="0"/>
              </a:rPr>
              <a:t> </a:t>
            </a:r>
            <a:r>
              <a:rPr lang="en-US" sz="2300" dirty="0" err="1">
                <a:solidFill>
                  <a:prstClr val="black"/>
                </a:solidFill>
                <a:latin typeface="Trebuchet MS" pitchFamily="34" charset="0"/>
              </a:rPr>
              <a:t>dalam</a:t>
            </a:r>
            <a:r>
              <a:rPr lang="en-US" sz="2300" dirty="0">
                <a:solidFill>
                  <a:prstClr val="black"/>
                </a:solidFill>
                <a:latin typeface="Trebuchet MS" pitchFamily="34" charset="0"/>
              </a:rPr>
              <a:t> </a:t>
            </a:r>
            <a:r>
              <a:rPr lang="en-US" sz="2300" dirty="0" err="1">
                <a:solidFill>
                  <a:prstClr val="black"/>
                </a:solidFill>
                <a:latin typeface="Trebuchet MS" pitchFamily="34" charset="0"/>
              </a:rPr>
              <a:t>bidang</a:t>
            </a:r>
            <a:r>
              <a:rPr lang="en-US" sz="2300" dirty="0">
                <a:solidFill>
                  <a:prstClr val="black"/>
                </a:solidFill>
                <a:latin typeface="Trebuchet MS" pitchFamily="34" charset="0"/>
              </a:rPr>
              <a:t> </a:t>
            </a:r>
            <a:r>
              <a:rPr lang="en-US" sz="2300" dirty="0" err="1">
                <a:solidFill>
                  <a:prstClr val="black"/>
                </a:solidFill>
                <a:latin typeface="Trebuchet MS" pitchFamily="34" charset="0"/>
              </a:rPr>
              <a:t>telekomunikasi</a:t>
            </a:r>
            <a:r>
              <a:rPr lang="en-US" sz="2300" dirty="0">
                <a:solidFill>
                  <a:prstClr val="black"/>
                </a:solidFill>
                <a:latin typeface="Trebuchet MS" pitchFamily="34" charset="0"/>
              </a:rPr>
              <a:t> </a:t>
            </a:r>
            <a:r>
              <a:rPr lang="en-US" sz="2300" dirty="0" err="1">
                <a:solidFill>
                  <a:prstClr val="black"/>
                </a:solidFill>
                <a:latin typeface="Trebuchet MS" pitchFamily="34" charset="0"/>
              </a:rPr>
              <a:t>seperti</a:t>
            </a:r>
            <a:r>
              <a:rPr lang="en-US" sz="2300" dirty="0">
                <a:solidFill>
                  <a:prstClr val="black"/>
                </a:solidFill>
                <a:latin typeface="Trebuchet MS" pitchFamily="34" charset="0"/>
              </a:rPr>
              <a:t> </a:t>
            </a:r>
            <a:r>
              <a:rPr lang="en-US" sz="2300" dirty="0" err="1">
                <a:solidFill>
                  <a:prstClr val="black"/>
                </a:solidFill>
                <a:latin typeface="Trebuchet MS" pitchFamily="34" charset="0"/>
              </a:rPr>
              <a:t>telepon</a:t>
            </a:r>
            <a:r>
              <a:rPr lang="en-US" sz="2300" dirty="0">
                <a:solidFill>
                  <a:prstClr val="black"/>
                </a:solidFill>
                <a:latin typeface="Trebuchet MS" pitchFamily="34" charset="0"/>
              </a:rPr>
              <a:t> </a:t>
            </a:r>
            <a:r>
              <a:rPr lang="en-US" sz="2300" dirty="0" err="1">
                <a:solidFill>
                  <a:prstClr val="black"/>
                </a:solidFill>
                <a:latin typeface="Trebuchet MS" pitchFamily="34" charset="0"/>
              </a:rPr>
              <a:t>juga</a:t>
            </a:r>
            <a:r>
              <a:rPr lang="en-US" sz="2300" dirty="0">
                <a:solidFill>
                  <a:prstClr val="black"/>
                </a:solidFill>
                <a:latin typeface="Trebuchet MS" pitchFamily="34" charset="0"/>
              </a:rPr>
              <a:t> radio </a:t>
            </a:r>
            <a:r>
              <a:rPr lang="en-US" sz="2300" dirty="0" err="1">
                <a:solidFill>
                  <a:prstClr val="black"/>
                </a:solidFill>
                <a:latin typeface="Trebuchet MS" pitchFamily="34" charset="0"/>
              </a:rPr>
              <a:t>ditunjukan</a:t>
            </a:r>
            <a:r>
              <a:rPr lang="en-US" sz="2300" dirty="0">
                <a:solidFill>
                  <a:prstClr val="black"/>
                </a:solidFill>
                <a:latin typeface="Trebuchet MS" pitchFamily="34" charset="0"/>
              </a:rPr>
              <a:t> </a:t>
            </a:r>
            <a:r>
              <a:rPr lang="en-US" sz="2300" dirty="0" err="1">
                <a:solidFill>
                  <a:prstClr val="black"/>
                </a:solidFill>
                <a:latin typeface="Trebuchet MS" pitchFamily="34" charset="0"/>
              </a:rPr>
              <a:t>dengan</a:t>
            </a:r>
            <a:r>
              <a:rPr lang="en-US" sz="2300" dirty="0">
                <a:solidFill>
                  <a:prstClr val="black"/>
                </a:solidFill>
                <a:latin typeface="Trebuchet MS" pitchFamily="34" charset="0"/>
              </a:rPr>
              <a:t> nom</a:t>
            </a:r>
            <a:r>
              <a:rPr lang="id-ID" sz="2300" dirty="0">
                <a:solidFill>
                  <a:prstClr val="black"/>
                </a:solidFill>
                <a:latin typeface="Trebuchet MS" pitchFamily="34" charset="0"/>
              </a:rPr>
              <a:t>o</a:t>
            </a:r>
            <a:r>
              <a:rPr lang="en-US" sz="2300" dirty="0">
                <a:solidFill>
                  <a:prstClr val="black"/>
                </a:solidFill>
                <a:latin typeface="Trebuchet MS" pitchFamily="34" charset="0"/>
              </a:rPr>
              <a:t>r </a:t>
            </a:r>
            <a:r>
              <a:rPr lang="en-US" sz="2300" dirty="0" err="1">
                <a:solidFill>
                  <a:prstClr val="black"/>
                </a:solidFill>
                <a:latin typeface="Trebuchet MS" pitchFamily="34" charset="0"/>
              </a:rPr>
              <a:t>romawi</a:t>
            </a:r>
            <a:r>
              <a:rPr lang="en-US" sz="2300" dirty="0">
                <a:solidFill>
                  <a:prstClr val="black"/>
                </a:solidFill>
                <a:latin typeface="Trebuchet MS" pitchFamily="34" charset="0"/>
              </a:rPr>
              <a:t>….</a:t>
            </a:r>
          </a:p>
          <a:p>
            <a:pPr marL="457200" indent="-457200">
              <a:buFontTx/>
              <a:buAutoNum type="alphaUcPeriod"/>
            </a:pPr>
            <a:r>
              <a:rPr lang="en-US" sz="2300" dirty="0">
                <a:solidFill>
                  <a:prstClr val="black"/>
                </a:solidFill>
                <a:latin typeface="Trebuchet MS" pitchFamily="34" charset="0"/>
              </a:rPr>
              <a:t>I			D. IV</a:t>
            </a:r>
          </a:p>
          <a:p>
            <a:pPr marL="457200" indent="-457200">
              <a:buFontTx/>
              <a:buAutoNum type="alphaUcPeriod"/>
            </a:pPr>
            <a:r>
              <a:rPr lang="en-US" sz="2300" dirty="0">
                <a:solidFill>
                  <a:prstClr val="black"/>
                </a:solidFill>
                <a:latin typeface="Trebuchet MS" pitchFamily="34" charset="0"/>
              </a:rPr>
              <a:t>II			E. V</a:t>
            </a:r>
          </a:p>
          <a:p>
            <a:pPr marL="457200" indent="-457200">
              <a:buFontTx/>
              <a:buAutoNum type="alphaUcPeriod"/>
            </a:pPr>
            <a:r>
              <a:rPr lang="en-US" sz="2300" dirty="0">
                <a:solidFill>
                  <a:prstClr val="black"/>
                </a:solidFill>
                <a:latin typeface="Trebuchet MS" pitchFamily="34" charset="0"/>
              </a:rPr>
              <a:t>III						</a:t>
            </a:r>
          </a:p>
        </p:txBody>
      </p:sp>
      <p:pic>
        <p:nvPicPr>
          <p:cNvPr id="10" name="Picture 4" descr="IMG_000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692275" y="2132798"/>
            <a:ext cx="2838450" cy="2163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p:nvPr/>
        </p:nvSpPr>
        <p:spPr>
          <a:xfrm>
            <a:off x="6588224" y="5790455"/>
            <a:ext cx="1656184" cy="461665"/>
          </a:xfrm>
          <a:prstGeom prst="rect">
            <a:avLst/>
          </a:prstGeom>
          <a:noFill/>
        </p:spPr>
        <p:txBody>
          <a:bodyPr wrap="square" rtlCol="0">
            <a:spAutoFit/>
          </a:bodyPr>
          <a:lstStyle/>
          <a:p>
            <a:r>
              <a:rPr lang="id-ID" sz="2400" dirty="0">
                <a:solidFill>
                  <a:prstClr val="black"/>
                </a:solidFill>
              </a:rPr>
              <a:t>Kunci: D</a:t>
            </a:r>
          </a:p>
        </p:txBody>
      </p:sp>
    </p:spTree>
    <p:extLst>
      <p:ext uri="{BB962C8B-B14F-4D97-AF65-F5344CB8AC3E}">
        <p14:creationId xmlns:p14="http://schemas.microsoft.com/office/powerpoint/2010/main" val="37184767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0-#ppt_w/2"/>
                                          </p:val>
                                        </p:tav>
                                        <p:tav tm="100000">
                                          <p:val>
                                            <p:strVal val="#ppt_x"/>
                                          </p:val>
                                        </p:tav>
                                      </p:tavLst>
                                    </p:anim>
                                    <p:anim calcmode="lin" valueType="num">
                                      <p:cBhvr additive="base">
                                        <p:cTn id="14" dur="500" fill="hold"/>
                                        <p:tgtEl>
                                          <p:spTgt spid="8"/>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nodeType="clickEffect">
                                  <p:stCondLst>
                                    <p:cond delay="0"/>
                                  </p:stCondLst>
                                  <p:childTnLst>
                                    <p:set>
                                      <p:cBhvr>
                                        <p:cTn id="18" dur="1" fill="hold">
                                          <p:stCondLst>
                                            <p:cond delay="0"/>
                                          </p:stCondLst>
                                        </p:cTn>
                                        <p:tgtEl>
                                          <p:spTgt spid="7">
                                            <p:txEl>
                                              <p:pRg st="0" end="0"/>
                                            </p:txEl>
                                          </p:spTgt>
                                        </p:tgtEl>
                                        <p:attrNameLst>
                                          <p:attrName>style.visibility</p:attrName>
                                        </p:attrNameLst>
                                      </p:cBhvr>
                                      <p:to>
                                        <p:strVal val="visible"/>
                                      </p:to>
                                    </p:set>
                                    <p:anim calcmode="lin" valueType="num">
                                      <p:cBhvr additive="base">
                                        <p:cTn id="19" dur="500" fill="hold"/>
                                        <p:tgtEl>
                                          <p:spTgt spid="7">
                                            <p:txEl>
                                              <p:pRg st="0" end="0"/>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7">
                                            <p:txEl>
                                              <p:pRg st="0" end="0"/>
                                            </p:txEl>
                                          </p:spTgt>
                                        </p:tgtEl>
                                        <p:attrNameLst>
                                          <p:attrName>ppt_y</p:attrName>
                                        </p:attrNameLst>
                                      </p:cBhvr>
                                      <p:tavLst>
                                        <p:tav tm="0">
                                          <p:val>
                                            <p:strVal val="#ppt_y"/>
                                          </p:val>
                                        </p:tav>
                                        <p:tav tm="100000">
                                          <p:val>
                                            <p:strVal val="#ppt_y"/>
                                          </p:val>
                                        </p:tav>
                                      </p:tavLst>
                                    </p:anim>
                                  </p:childTnLst>
                                </p:cTn>
                              </p:par>
                              <p:par>
                                <p:cTn id="21" presetID="2" presetClass="entr" presetSubtype="2" fill="hold" nodeType="withEffect">
                                  <p:stCondLst>
                                    <p:cond delay="0"/>
                                  </p:stCondLst>
                                  <p:childTnLst>
                                    <p:set>
                                      <p:cBhvr>
                                        <p:cTn id="22" dur="1" fill="hold">
                                          <p:stCondLst>
                                            <p:cond delay="0"/>
                                          </p:stCondLst>
                                        </p:cTn>
                                        <p:tgtEl>
                                          <p:spTgt spid="7">
                                            <p:txEl>
                                              <p:pRg st="1" end="1"/>
                                            </p:txEl>
                                          </p:spTgt>
                                        </p:tgtEl>
                                        <p:attrNameLst>
                                          <p:attrName>style.visibility</p:attrName>
                                        </p:attrNameLst>
                                      </p:cBhvr>
                                      <p:to>
                                        <p:strVal val="visible"/>
                                      </p:to>
                                    </p:set>
                                    <p:anim calcmode="lin" valueType="num">
                                      <p:cBhvr additive="base">
                                        <p:cTn id="23" dur="500" fill="hold"/>
                                        <p:tgtEl>
                                          <p:spTgt spid="7">
                                            <p:txEl>
                                              <p:pRg st="1" end="1"/>
                                            </p:txEl>
                                          </p:spTgt>
                                        </p:tgtEl>
                                        <p:attrNameLst>
                                          <p:attrName>ppt_x</p:attrName>
                                        </p:attrNameLst>
                                      </p:cBhvr>
                                      <p:tavLst>
                                        <p:tav tm="0">
                                          <p:val>
                                            <p:strVal val="1+#ppt_w/2"/>
                                          </p:val>
                                        </p:tav>
                                        <p:tav tm="100000">
                                          <p:val>
                                            <p:strVal val="#ppt_x"/>
                                          </p:val>
                                        </p:tav>
                                      </p:tavLst>
                                    </p:anim>
                                    <p:anim calcmode="lin" valueType="num">
                                      <p:cBhvr additive="base">
                                        <p:cTn id="24" dur="500" fill="hold"/>
                                        <p:tgtEl>
                                          <p:spTgt spid="7">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2" grpId="0"/>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51520" y="1196752"/>
            <a:ext cx="3384376" cy="461665"/>
          </a:xfrm>
          <a:prstGeom prst="rect">
            <a:avLst/>
          </a:prstGeom>
          <a:noFill/>
        </p:spPr>
        <p:txBody>
          <a:bodyPr wrap="square">
            <a:spAutoFit/>
          </a:bodyPr>
          <a:lstStyle/>
          <a:p>
            <a:pPr>
              <a:defRPr/>
            </a:pPr>
            <a:r>
              <a:rPr lang="en-US"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S</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oal </a:t>
            </a:r>
            <a:r>
              <a:rPr lang="en-US" sz="2400" dirty="0" err="1">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Lebih</a:t>
            </a:r>
            <a:r>
              <a:rPr lang="en-US"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 </a:t>
            </a:r>
            <a:r>
              <a:rPr lang="en-US" sz="2400" dirty="0" err="1">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baik</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 Baik</a:t>
            </a:r>
          </a:p>
        </p:txBody>
      </p:sp>
      <p:sp>
        <p:nvSpPr>
          <p:cNvPr id="11" name="TextBox 10"/>
          <p:cNvSpPr txBox="1"/>
          <p:nvPr/>
        </p:nvSpPr>
        <p:spPr>
          <a:xfrm>
            <a:off x="323528" y="1703705"/>
            <a:ext cx="8280920" cy="4693593"/>
          </a:xfrm>
          <a:prstGeom prst="rect">
            <a:avLst/>
          </a:prstGeom>
          <a:noFill/>
        </p:spPr>
        <p:txBody>
          <a:bodyPr wrap="square" rtlCol="0">
            <a:spAutoFit/>
          </a:bodyPr>
          <a:lstStyle/>
          <a:p>
            <a:r>
              <a:rPr lang="x-none" sz="2300">
                <a:solidFill>
                  <a:prstClr val="black"/>
                </a:solidFill>
                <a:latin typeface="Trebuchet MS" pitchFamily="34" charset="0"/>
              </a:rPr>
              <a:t>Perhatikan gambar</a:t>
            </a:r>
            <a:r>
              <a:rPr lang="id-ID" sz="2300" dirty="0">
                <a:solidFill>
                  <a:prstClr val="black"/>
                </a:solidFill>
                <a:latin typeface="Trebuchet MS" pitchFamily="34" charset="0"/>
              </a:rPr>
              <a:t> lapisan </a:t>
            </a:r>
            <a:r>
              <a:rPr lang="id-ID" sz="2300" b="1" dirty="0">
                <a:solidFill>
                  <a:prstClr val="black"/>
                </a:solidFill>
                <a:latin typeface="Trebuchet MS" pitchFamily="34" charset="0"/>
              </a:rPr>
              <a:t>atmosfe</a:t>
            </a:r>
            <a:r>
              <a:rPr lang="id-ID" sz="2300" dirty="0">
                <a:solidFill>
                  <a:prstClr val="black"/>
                </a:solidFill>
                <a:latin typeface="Trebuchet MS" pitchFamily="34" charset="0"/>
              </a:rPr>
              <a:t>r </a:t>
            </a:r>
            <a:r>
              <a:rPr lang="en-US" sz="2300" b="1" dirty="0">
                <a:solidFill>
                  <a:prstClr val="black"/>
                </a:solidFill>
                <a:latin typeface="Trebuchet MS" pitchFamily="34" charset="0"/>
              </a:rPr>
              <a:t>di </a:t>
            </a:r>
            <a:r>
              <a:rPr lang="en-US" sz="2300" b="1" dirty="0" err="1">
                <a:solidFill>
                  <a:prstClr val="black"/>
                </a:solidFill>
                <a:latin typeface="Trebuchet MS" pitchFamily="34" charset="0"/>
              </a:rPr>
              <a:t>bawah</a:t>
            </a:r>
            <a:r>
              <a:rPr lang="en-US" sz="2300" b="1" dirty="0">
                <a:solidFill>
                  <a:prstClr val="black"/>
                </a:solidFill>
                <a:latin typeface="Trebuchet MS" pitchFamily="34" charset="0"/>
              </a:rPr>
              <a:t> </a:t>
            </a:r>
            <a:r>
              <a:rPr lang="en-US" sz="2300" dirty="0" err="1">
                <a:solidFill>
                  <a:prstClr val="black"/>
                </a:solidFill>
                <a:latin typeface="Trebuchet MS" pitchFamily="34" charset="0"/>
              </a:rPr>
              <a:t>ini</a:t>
            </a:r>
            <a:r>
              <a:rPr lang="en-US" sz="2300" dirty="0">
                <a:solidFill>
                  <a:prstClr val="black"/>
                </a:solidFill>
                <a:latin typeface="Trebuchet MS" pitchFamily="34" charset="0"/>
              </a:rPr>
              <a:t>! </a:t>
            </a:r>
          </a:p>
          <a:p>
            <a:r>
              <a:rPr lang="en-US" sz="2300" dirty="0">
                <a:solidFill>
                  <a:prstClr val="black"/>
                </a:solidFill>
                <a:latin typeface="Trebuchet MS" pitchFamily="34" charset="0"/>
              </a:rPr>
              <a:t> </a:t>
            </a:r>
          </a:p>
          <a:p>
            <a:endParaRPr lang="en-US" sz="2300" dirty="0">
              <a:solidFill>
                <a:prstClr val="black"/>
              </a:solidFill>
              <a:latin typeface="Trebuchet MS" pitchFamily="34" charset="0"/>
            </a:endParaRPr>
          </a:p>
          <a:p>
            <a:endParaRPr lang="en-US" sz="2300" dirty="0">
              <a:solidFill>
                <a:prstClr val="black"/>
              </a:solidFill>
              <a:latin typeface="Trebuchet MS" pitchFamily="34" charset="0"/>
            </a:endParaRPr>
          </a:p>
          <a:p>
            <a:endParaRPr lang="en-US" sz="2300" dirty="0">
              <a:solidFill>
                <a:prstClr val="black"/>
              </a:solidFill>
              <a:latin typeface="Trebuchet MS" pitchFamily="34" charset="0"/>
            </a:endParaRPr>
          </a:p>
          <a:p>
            <a:endParaRPr lang="en-US" sz="2300" dirty="0">
              <a:solidFill>
                <a:prstClr val="black"/>
              </a:solidFill>
              <a:latin typeface="Trebuchet MS" pitchFamily="34" charset="0"/>
            </a:endParaRPr>
          </a:p>
          <a:p>
            <a:endParaRPr lang="en-US" sz="2300" dirty="0">
              <a:solidFill>
                <a:prstClr val="black"/>
              </a:solidFill>
              <a:latin typeface="Trebuchet MS" pitchFamily="34" charset="0"/>
            </a:endParaRPr>
          </a:p>
          <a:p>
            <a:r>
              <a:rPr lang="en-US" sz="2300" dirty="0" err="1">
                <a:solidFill>
                  <a:prstClr val="black"/>
                </a:solidFill>
                <a:latin typeface="Trebuchet MS" pitchFamily="34" charset="0"/>
              </a:rPr>
              <a:t>Berdasarkan</a:t>
            </a:r>
            <a:r>
              <a:rPr lang="en-US" sz="2300" dirty="0">
                <a:solidFill>
                  <a:prstClr val="black"/>
                </a:solidFill>
                <a:latin typeface="Trebuchet MS" pitchFamily="34" charset="0"/>
              </a:rPr>
              <a:t> </a:t>
            </a:r>
            <a:r>
              <a:rPr lang="en-US" sz="2300" dirty="0" err="1">
                <a:solidFill>
                  <a:prstClr val="black"/>
                </a:solidFill>
                <a:latin typeface="Trebuchet MS" pitchFamily="34" charset="0"/>
              </a:rPr>
              <a:t>gambar</a:t>
            </a:r>
            <a:r>
              <a:rPr lang="en-US" sz="2300" dirty="0">
                <a:solidFill>
                  <a:prstClr val="black"/>
                </a:solidFill>
                <a:latin typeface="Trebuchet MS" pitchFamily="34" charset="0"/>
              </a:rPr>
              <a:t> </a:t>
            </a:r>
            <a:r>
              <a:rPr lang="en-US" sz="2300" b="1" dirty="0">
                <a:solidFill>
                  <a:prstClr val="black"/>
                </a:solidFill>
                <a:latin typeface="Trebuchet MS" pitchFamily="34" charset="0"/>
              </a:rPr>
              <a:t>di </a:t>
            </a:r>
            <a:r>
              <a:rPr lang="en-US" sz="2300" b="1" dirty="0" err="1">
                <a:solidFill>
                  <a:prstClr val="black"/>
                </a:solidFill>
                <a:latin typeface="Trebuchet MS" pitchFamily="34" charset="0"/>
              </a:rPr>
              <a:t>atas</a:t>
            </a:r>
            <a:r>
              <a:rPr lang="en-US" sz="2300" dirty="0">
                <a:solidFill>
                  <a:prstClr val="black"/>
                </a:solidFill>
                <a:latin typeface="Trebuchet MS" pitchFamily="34" charset="0"/>
              </a:rPr>
              <a:t>, </a:t>
            </a:r>
            <a:r>
              <a:rPr lang="en-US" sz="2300" dirty="0" err="1">
                <a:solidFill>
                  <a:prstClr val="black"/>
                </a:solidFill>
                <a:latin typeface="Trebuchet MS" pitchFamily="34" charset="0"/>
              </a:rPr>
              <a:t>lapisan</a:t>
            </a:r>
            <a:r>
              <a:rPr lang="en-US" sz="2300" dirty="0">
                <a:solidFill>
                  <a:prstClr val="black"/>
                </a:solidFill>
                <a:latin typeface="Trebuchet MS" pitchFamily="34" charset="0"/>
              </a:rPr>
              <a:t> </a:t>
            </a:r>
            <a:r>
              <a:rPr lang="en-US" sz="2300" b="1" dirty="0" err="1">
                <a:solidFill>
                  <a:prstClr val="black"/>
                </a:solidFill>
                <a:latin typeface="Trebuchet MS" pitchFamily="34" charset="0"/>
              </a:rPr>
              <a:t>atmosfer</a:t>
            </a:r>
            <a:r>
              <a:rPr lang="en-US" sz="2300" dirty="0">
                <a:solidFill>
                  <a:prstClr val="black"/>
                </a:solidFill>
                <a:latin typeface="Trebuchet MS" pitchFamily="34" charset="0"/>
              </a:rPr>
              <a:t> yang </a:t>
            </a:r>
            <a:r>
              <a:rPr lang="en-US" sz="2300" dirty="0" err="1">
                <a:solidFill>
                  <a:prstClr val="black"/>
                </a:solidFill>
                <a:latin typeface="Trebuchet MS" pitchFamily="34" charset="0"/>
              </a:rPr>
              <a:t>digunakan</a:t>
            </a:r>
            <a:r>
              <a:rPr lang="en-US" sz="2300" dirty="0">
                <a:solidFill>
                  <a:prstClr val="black"/>
                </a:solidFill>
                <a:latin typeface="Trebuchet MS" pitchFamily="34" charset="0"/>
              </a:rPr>
              <a:t> </a:t>
            </a:r>
            <a:r>
              <a:rPr lang="en-US" sz="2300" dirty="0" err="1">
                <a:solidFill>
                  <a:prstClr val="black"/>
                </a:solidFill>
                <a:latin typeface="Trebuchet MS" pitchFamily="34" charset="0"/>
              </a:rPr>
              <a:t>oleh</a:t>
            </a:r>
            <a:r>
              <a:rPr lang="en-US" sz="2300" dirty="0">
                <a:solidFill>
                  <a:prstClr val="black"/>
                </a:solidFill>
                <a:latin typeface="Trebuchet MS" pitchFamily="34" charset="0"/>
              </a:rPr>
              <a:t> </a:t>
            </a:r>
            <a:r>
              <a:rPr lang="en-US" sz="2300" dirty="0" err="1">
                <a:solidFill>
                  <a:prstClr val="black"/>
                </a:solidFill>
                <a:latin typeface="Trebuchet MS" pitchFamily="34" charset="0"/>
              </a:rPr>
              <a:t>manusia</a:t>
            </a:r>
            <a:r>
              <a:rPr lang="en-US" sz="2300" dirty="0">
                <a:solidFill>
                  <a:prstClr val="black"/>
                </a:solidFill>
                <a:latin typeface="Trebuchet MS" pitchFamily="34" charset="0"/>
              </a:rPr>
              <a:t> </a:t>
            </a:r>
            <a:r>
              <a:rPr lang="en-US" sz="2300" dirty="0" err="1">
                <a:solidFill>
                  <a:prstClr val="black"/>
                </a:solidFill>
                <a:latin typeface="Trebuchet MS" pitchFamily="34" charset="0"/>
              </a:rPr>
              <a:t>dalam</a:t>
            </a:r>
            <a:r>
              <a:rPr lang="en-US" sz="2300" dirty="0">
                <a:solidFill>
                  <a:prstClr val="black"/>
                </a:solidFill>
                <a:latin typeface="Trebuchet MS" pitchFamily="34" charset="0"/>
              </a:rPr>
              <a:t> </a:t>
            </a:r>
            <a:r>
              <a:rPr lang="en-US" sz="2300" dirty="0" err="1">
                <a:solidFill>
                  <a:prstClr val="black"/>
                </a:solidFill>
                <a:latin typeface="Trebuchet MS" pitchFamily="34" charset="0"/>
              </a:rPr>
              <a:t>bidang</a:t>
            </a:r>
            <a:r>
              <a:rPr lang="en-US" sz="2300" dirty="0">
                <a:solidFill>
                  <a:prstClr val="black"/>
                </a:solidFill>
                <a:latin typeface="Trebuchet MS" pitchFamily="34" charset="0"/>
              </a:rPr>
              <a:t> </a:t>
            </a:r>
            <a:r>
              <a:rPr lang="en-US" sz="2300" dirty="0" err="1">
                <a:solidFill>
                  <a:prstClr val="black"/>
                </a:solidFill>
                <a:latin typeface="Trebuchet MS" pitchFamily="34" charset="0"/>
              </a:rPr>
              <a:t>telekomunikasi</a:t>
            </a:r>
            <a:r>
              <a:rPr lang="en-US" sz="2300" dirty="0">
                <a:solidFill>
                  <a:prstClr val="black"/>
                </a:solidFill>
                <a:latin typeface="Trebuchet MS" pitchFamily="34" charset="0"/>
              </a:rPr>
              <a:t> </a:t>
            </a:r>
            <a:r>
              <a:rPr lang="en-US" sz="2300" dirty="0" err="1">
                <a:solidFill>
                  <a:prstClr val="black"/>
                </a:solidFill>
                <a:latin typeface="Trebuchet MS" pitchFamily="34" charset="0"/>
              </a:rPr>
              <a:t>seperti</a:t>
            </a:r>
            <a:r>
              <a:rPr lang="en-US" sz="2300" dirty="0">
                <a:solidFill>
                  <a:prstClr val="black"/>
                </a:solidFill>
                <a:latin typeface="Trebuchet MS" pitchFamily="34" charset="0"/>
              </a:rPr>
              <a:t> </a:t>
            </a:r>
            <a:r>
              <a:rPr lang="en-US" sz="2300" dirty="0" err="1">
                <a:solidFill>
                  <a:prstClr val="black"/>
                </a:solidFill>
                <a:latin typeface="Trebuchet MS" pitchFamily="34" charset="0"/>
              </a:rPr>
              <a:t>telepon</a:t>
            </a:r>
            <a:r>
              <a:rPr lang="en-US" sz="2300" dirty="0">
                <a:solidFill>
                  <a:prstClr val="black"/>
                </a:solidFill>
                <a:latin typeface="Trebuchet MS" pitchFamily="34" charset="0"/>
              </a:rPr>
              <a:t> </a:t>
            </a:r>
            <a:r>
              <a:rPr lang="en-US" sz="2300" dirty="0" err="1">
                <a:solidFill>
                  <a:prstClr val="black"/>
                </a:solidFill>
                <a:latin typeface="Trebuchet MS" pitchFamily="34" charset="0"/>
              </a:rPr>
              <a:t>juga</a:t>
            </a:r>
            <a:r>
              <a:rPr lang="en-US" sz="2300" dirty="0">
                <a:solidFill>
                  <a:prstClr val="black"/>
                </a:solidFill>
                <a:latin typeface="Trebuchet MS" pitchFamily="34" charset="0"/>
              </a:rPr>
              <a:t> radio </a:t>
            </a:r>
            <a:r>
              <a:rPr lang="en-US" sz="2300" b="1" dirty="0" err="1">
                <a:solidFill>
                  <a:prstClr val="black"/>
                </a:solidFill>
                <a:latin typeface="Trebuchet MS" pitchFamily="34" charset="0"/>
              </a:rPr>
              <a:t>ditunjukkan</a:t>
            </a:r>
            <a:r>
              <a:rPr lang="en-US" sz="2300" dirty="0">
                <a:solidFill>
                  <a:prstClr val="black"/>
                </a:solidFill>
                <a:latin typeface="Trebuchet MS" pitchFamily="34" charset="0"/>
              </a:rPr>
              <a:t> </a:t>
            </a:r>
            <a:r>
              <a:rPr lang="en-US" sz="2300" dirty="0" err="1">
                <a:solidFill>
                  <a:prstClr val="black"/>
                </a:solidFill>
                <a:latin typeface="Trebuchet MS" pitchFamily="34" charset="0"/>
              </a:rPr>
              <a:t>dengan</a:t>
            </a:r>
            <a:r>
              <a:rPr lang="en-US" sz="2300" dirty="0">
                <a:solidFill>
                  <a:prstClr val="black"/>
                </a:solidFill>
                <a:latin typeface="Trebuchet MS" pitchFamily="34" charset="0"/>
              </a:rPr>
              <a:t> </a:t>
            </a:r>
            <a:r>
              <a:rPr lang="en-US" sz="2300" b="1" dirty="0" err="1">
                <a:solidFill>
                  <a:prstClr val="black"/>
                </a:solidFill>
                <a:latin typeface="Trebuchet MS" pitchFamily="34" charset="0"/>
              </a:rPr>
              <a:t>angka</a:t>
            </a:r>
            <a:r>
              <a:rPr lang="en-US" sz="2300" dirty="0">
                <a:solidFill>
                  <a:prstClr val="black"/>
                </a:solidFill>
                <a:latin typeface="Trebuchet MS" pitchFamily="34" charset="0"/>
              </a:rPr>
              <a:t> </a:t>
            </a:r>
            <a:r>
              <a:rPr lang="en-US" sz="2300" b="1" dirty="0" err="1">
                <a:solidFill>
                  <a:prstClr val="black"/>
                </a:solidFill>
                <a:latin typeface="Trebuchet MS" pitchFamily="34" charset="0"/>
              </a:rPr>
              <a:t>Romawi</a:t>
            </a:r>
            <a:r>
              <a:rPr lang="en-US" sz="2300" dirty="0">
                <a:solidFill>
                  <a:prstClr val="black"/>
                </a:solidFill>
                <a:latin typeface="Trebuchet MS" pitchFamily="34" charset="0"/>
              </a:rPr>
              <a:t>….</a:t>
            </a:r>
          </a:p>
          <a:p>
            <a:pPr marL="457200" indent="-457200">
              <a:buFontTx/>
              <a:buAutoNum type="alphaUcPeriod"/>
            </a:pPr>
            <a:r>
              <a:rPr lang="en-US" sz="2300" dirty="0">
                <a:solidFill>
                  <a:prstClr val="black"/>
                </a:solidFill>
                <a:latin typeface="Trebuchet MS" pitchFamily="34" charset="0"/>
              </a:rPr>
              <a:t>I			D. IV</a:t>
            </a:r>
          </a:p>
          <a:p>
            <a:pPr marL="457200" indent="-457200">
              <a:buFontTx/>
              <a:buAutoNum type="alphaUcPeriod"/>
            </a:pPr>
            <a:r>
              <a:rPr lang="en-US" sz="2300" dirty="0">
                <a:solidFill>
                  <a:prstClr val="black"/>
                </a:solidFill>
                <a:latin typeface="Trebuchet MS" pitchFamily="34" charset="0"/>
              </a:rPr>
              <a:t>II			E. V</a:t>
            </a:r>
          </a:p>
          <a:p>
            <a:pPr marL="457200" indent="-457200">
              <a:buFontTx/>
              <a:buAutoNum type="alphaUcPeriod"/>
            </a:pPr>
            <a:r>
              <a:rPr lang="en-US" sz="2300" dirty="0">
                <a:solidFill>
                  <a:prstClr val="black"/>
                </a:solidFill>
                <a:latin typeface="Trebuchet MS" pitchFamily="34" charset="0"/>
              </a:rPr>
              <a:t>III						</a:t>
            </a:r>
            <a:r>
              <a:rPr lang="en-US" sz="2300" dirty="0" err="1">
                <a:solidFill>
                  <a:prstClr val="black"/>
                </a:solidFill>
                <a:latin typeface="Trebuchet MS" pitchFamily="34" charset="0"/>
              </a:rPr>
              <a:t>Kunci</a:t>
            </a:r>
            <a:r>
              <a:rPr lang="en-US" sz="2300" dirty="0">
                <a:solidFill>
                  <a:prstClr val="black"/>
                </a:solidFill>
                <a:latin typeface="Trebuchet MS" pitchFamily="34" charset="0"/>
              </a:rPr>
              <a:t>: D</a:t>
            </a:r>
          </a:p>
        </p:txBody>
      </p:sp>
      <p:pic>
        <p:nvPicPr>
          <p:cNvPr id="12" name="Picture 4" descr="IMG_000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692275" y="2132798"/>
            <a:ext cx="2838450" cy="2163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WordArt 17"/>
          <p:cNvSpPr>
            <a:spLocks noChangeArrowheads="1" noChangeShapeType="1" noTextEdit="1"/>
          </p:cNvSpPr>
          <p:nvPr/>
        </p:nvSpPr>
        <p:spPr bwMode="auto">
          <a:xfrm>
            <a:off x="1403648" y="188640"/>
            <a:ext cx="6624736" cy="792088"/>
          </a:xfrm>
          <a:prstGeom prst="rect">
            <a:avLst/>
          </a:prstGeom>
        </p:spPr>
        <p:txBody>
          <a:bodyPr wrap="none" fromWordArt="1">
            <a:prstTxWarp prst="textPlain">
              <a:avLst>
                <a:gd name="adj" fmla="val 50000"/>
              </a:avLst>
            </a:prstTxWarp>
          </a:bodyPr>
          <a:lstStyle/>
          <a:p>
            <a:r>
              <a:rPr lang="fi-FI" sz="3600" b="1" kern="10" dirty="0">
                <a:ln w="1905"/>
                <a:solidFill>
                  <a:srgbClr val="00B050"/>
                </a:solidFill>
                <a:effectLst>
                  <a:innerShdw blurRad="69850" dist="43180" dir="5400000">
                    <a:srgbClr val="000000">
                      <a:alpha val="65000"/>
                    </a:srgbClr>
                  </a:innerShdw>
                </a:effectLst>
                <a:latin typeface="Cambria" pitchFamily="18" charset="0"/>
              </a:rPr>
              <a:t>1. Rumusan butir soal harus menggunakan bahasa yang sesuai dengan</a:t>
            </a:r>
          </a:p>
          <a:p>
            <a:r>
              <a:rPr lang="fi-FI" sz="3600" b="1" kern="10" dirty="0">
                <a:ln w="1905"/>
                <a:solidFill>
                  <a:srgbClr val="00B050"/>
                </a:solidFill>
                <a:effectLst>
                  <a:innerShdw blurRad="69850" dist="43180" dir="5400000">
                    <a:srgbClr val="000000">
                      <a:alpha val="65000"/>
                    </a:srgbClr>
                  </a:innerShdw>
                </a:effectLst>
                <a:latin typeface="Cambria" pitchFamily="18" charset="0"/>
              </a:rPr>
              <a:t>     kaidah Bahasa Indonesia</a:t>
            </a:r>
          </a:p>
        </p:txBody>
      </p:sp>
    </p:spTree>
    <p:extLst>
      <p:ext uri="{BB962C8B-B14F-4D97-AF65-F5344CB8AC3E}">
        <p14:creationId xmlns:p14="http://schemas.microsoft.com/office/powerpoint/2010/main" val="234540659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WordArt 17"/>
          <p:cNvSpPr>
            <a:spLocks noChangeArrowheads="1" noChangeShapeType="1" noTextEdit="1"/>
          </p:cNvSpPr>
          <p:nvPr/>
        </p:nvSpPr>
        <p:spPr bwMode="auto">
          <a:xfrm>
            <a:off x="1331640" y="332656"/>
            <a:ext cx="6624736" cy="504056"/>
          </a:xfrm>
          <a:prstGeom prst="rect">
            <a:avLst/>
          </a:prstGeom>
        </p:spPr>
        <p:txBody>
          <a:bodyPr wrap="none" fromWordArt="1">
            <a:prstTxWarp prst="textPlain">
              <a:avLst>
                <a:gd name="adj" fmla="val 50000"/>
              </a:avLst>
            </a:prstTxWarp>
          </a:bodyPr>
          <a:lstStyle/>
          <a:p>
            <a:r>
              <a:rPr lang="fi-FI" sz="3600" b="1" kern="10" dirty="0">
                <a:ln w="1905"/>
                <a:solidFill>
                  <a:srgbClr val="00B050"/>
                </a:solidFill>
                <a:effectLst>
                  <a:innerShdw blurRad="69850" dist="43180" dir="5400000">
                    <a:srgbClr val="000000">
                      <a:alpha val="65000"/>
                    </a:srgbClr>
                  </a:innerShdw>
                </a:effectLst>
                <a:latin typeface="Cambria" pitchFamily="18" charset="0"/>
              </a:rPr>
              <a:t>2.  Soal tidak menggunakan bahasa yang berlaku setempat</a:t>
            </a:r>
          </a:p>
        </p:txBody>
      </p:sp>
      <p:pic>
        <p:nvPicPr>
          <p:cNvPr id="8" name="Picture 2"/>
          <p:cNvPicPr>
            <a:picLocks noChangeAspect="1" noChangeArrowheads="1"/>
          </p:cNvPicPr>
          <p:nvPr/>
        </p:nvPicPr>
        <p:blipFill>
          <a:blip r:embed="rId2" cstate="print"/>
          <a:srcRect/>
          <a:stretch>
            <a:fillRect/>
          </a:stretch>
        </p:blipFill>
        <p:spPr bwMode="auto">
          <a:xfrm>
            <a:off x="687760" y="2099593"/>
            <a:ext cx="6248400" cy="2009775"/>
          </a:xfrm>
          <a:prstGeom prst="rect">
            <a:avLst/>
          </a:prstGeom>
          <a:noFill/>
          <a:ln w="9525">
            <a:noFill/>
            <a:miter lim="800000"/>
            <a:headEnd/>
            <a:tailEnd/>
          </a:ln>
          <a:effectLst/>
        </p:spPr>
      </p:pic>
      <p:sp>
        <p:nvSpPr>
          <p:cNvPr id="9" name="Rectangle 8"/>
          <p:cNvSpPr/>
          <p:nvPr/>
        </p:nvSpPr>
        <p:spPr>
          <a:xfrm>
            <a:off x="611560" y="1628800"/>
            <a:ext cx="7990656" cy="430887"/>
          </a:xfrm>
          <a:prstGeom prst="rect">
            <a:avLst/>
          </a:prstGeom>
        </p:spPr>
        <p:txBody>
          <a:bodyPr wrap="square">
            <a:spAutoFit/>
          </a:bodyPr>
          <a:lstStyle/>
          <a:p>
            <a:r>
              <a:rPr lang="it-IT" sz="2200" dirty="0">
                <a:solidFill>
                  <a:prstClr val="black"/>
                </a:solidFill>
                <a:latin typeface="Trebuchet MS" pitchFamily="34" charset="0"/>
              </a:rPr>
              <a:t>Berikut ini adalah percobaan tentang taihyangan pada besi </a:t>
            </a:r>
            <a:endParaRPr lang="en-US" sz="2200" dirty="0">
              <a:solidFill>
                <a:prstClr val="black"/>
              </a:solidFill>
              <a:latin typeface="Trebuchet MS" pitchFamily="34" charset="0"/>
            </a:endParaRPr>
          </a:p>
        </p:txBody>
      </p:sp>
      <p:sp>
        <p:nvSpPr>
          <p:cNvPr id="10" name="Rectangle 9"/>
          <p:cNvSpPr/>
          <p:nvPr/>
        </p:nvSpPr>
        <p:spPr>
          <a:xfrm>
            <a:off x="611560" y="4021321"/>
            <a:ext cx="7630616" cy="2462213"/>
          </a:xfrm>
          <a:prstGeom prst="rect">
            <a:avLst/>
          </a:prstGeom>
        </p:spPr>
        <p:txBody>
          <a:bodyPr wrap="square">
            <a:spAutoFit/>
          </a:bodyPr>
          <a:lstStyle/>
          <a:p>
            <a:r>
              <a:rPr lang="en-US" sz="2200" dirty="0">
                <a:solidFill>
                  <a:prstClr val="black"/>
                </a:solidFill>
                <a:latin typeface="Trebuchet MS" pitchFamily="34" charset="0"/>
              </a:rPr>
              <a:t>Proses </a:t>
            </a:r>
            <a:r>
              <a:rPr lang="en-US" sz="2200" dirty="0" err="1">
                <a:solidFill>
                  <a:prstClr val="black"/>
                </a:solidFill>
                <a:latin typeface="Trebuchet MS" pitchFamily="34" charset="0"/>
              </a:rPr>
              <a:t>timbulnya</a:t>
            </a:r>
            <a:r>
              <a:rPr lang="en-US" sz="2200" dirty="0">
                <a:solidFill>
                  <a:prstClr val="black"/>
                </a:solidFill>
                <a:latin typeface="Trebuchet MS" pitchFamily="34" charset="0"/>
              </a:rPr>
              <a:t> </a:t>
            </a:r>
            <a:r>
              <a:rPr lang="en-US" sz="2200" dirty="0" err="1">
                <a:solidFill>
                  <a:prstClr val="black"/>
                </a:solidFill>
                <a:latin typeface="Trebuchet MS" pitchFamily="34" charset="0"/>
              </a:rPr>
              <a:t>taihyangan</a:t>
            </a:r>
            <a:r>
              <a:rPr lang="en-US" sz="2200" dirty="0">
                <a:solidFill>
                  <a:prstClr val="black"/>
                </a:solidFill>
                <a:latin typeface="Trebuchet MS" pitchFamily="34" charset="0"/>
              </a:rPr>
              <a:t>  paling </a:t>
            </a:r>
            <a:r>
              <a:rPr lang="en-US" sz="2200" dirty="0" err="1">
                <a:solidFill>
                  <a:prstClr val="black"/>
                </a:solidFill>
                <a:latin typeface="Trebuchet MS" pitchFamily="34" charset="0"/>
              </a:rPr>
              <a:t>lambat</a:t>
            </a:r>
            <a:r>
              <a:rPr lang="en-US" sz="2200" dirty="0">
                <a:solidFill>
                  <a:prstClr val="black"/>
                </a:solidFill>
                <a:latin typeface="Trebuchet MS" pitchFamily="34" charset="0"/>
              </a:rPr>
              <a:t> </a:t>
            </a:r>
            <a:r>
              <a:rPr lang="en-US" sz="2200" dirty="0" err="1">
                <a:solidFill>
                  <a:prstClr val="black"/>
                </a:solidFill>
                <a:latin typeface="Trebuchet MS" pitchFamily="34" charset="0"/>
              </a:rPr>
              <a:t>terjadi</a:t>
            </a:r>
            <a:r>
              <a:rPr lang="en-US" sz="2200" dirty="0">
                <a:solidFill>
                  <a:prstClr val="black"/>
                </a:solidFill>
                <a:latin typeface="Trebuchet MS" pitchFamily="34" charset="0"/>
              </a:rPr>
              <a:t> </a:t>
            </a:r>
            <a:r>
              <a:rPr lang="en-US" sz="2200" dirty="0" err="1">
                <a:solidFill>
                  <a:prstClr val="black"/>
                </a:solidFill>
                <a:latin typeface="Trebuchet MS" pitchFamily="34" charset="0"/>
              </a:rPr>
              <a:t>pada</a:t>
            </a:r>
            <a:r>
              <a:rPr lang="en-US" sz="2200" dirty="0">
                <a:solidFill>
                  <a:prstClr val="black"/>
                </a:solidFill>
                <a:latin typeface="Trebuchet MS" pitchFamily="34" charset="0"/>
              </a:rPr>
              <a:t> </a:t>
            </a:r>
            <a:r>
              <a:rPr lang="en-US" sz="2200" dirty="0" err="1">
                <a:solidFill>
                  <a:prstClr val="black"/>
                </a:solidFill>
                <a:latin typeface="Trebuchet MS" pitchFamily="34" charset="0"/>
              </a:rPr>
              <a:t>gambar</a:t>
            </a:r>
            <a:r>
              <a:rPr lang="en-US" sz="2200" dirty="0">
                <a:solidFill>
                  <a:prstClr val="black"/>
                </a:solidFill>
                <a:latin typeface="Trebuchet MS" pitchFamily="34" charset="0"/>
              </a:rPr>
              <a:t> </a:t>
            </a:r>
            <a:r>
              <a:rPr lang="en-US" sz="2200" dirty="0" err="1">
                <a:solidFill>
                  <a:prstClr val="black"/>
                </a:solidFill>
                <a:latin typeface="Trebuchet MS" pitchFamily="34" charset="0"/>
              </a:rPr>
              <a:t>nomor</a:t>
            </a:r>
            <a:r>
              <a:rPr lang="en-US" sz="2200" dirty="0">
                <a:solidFill>
                  <a:prstClr val="black"/>
                </a:solidFill>
                <a:latin typeface="Trebuchet MS" pitchFamily="34" charset="0"/>
              </a:rPr>
              <a:t>....</a:t>
            </a:r>
          </a:p>
          <a:p>
            <a:pPr marL="342900" indent="-342900">
              <a:buFontTx/>
              <a:buAutoNum type="alphaUcPeriod"/>
            </a:pPr>
            <a:r>
              <a:rPr lang="en-US" sz="2200" dirty="0">
                <a:solidFill>
                  <a:prstClr val="black"/>
                </a:solidFill>
                <a:latin typeface="Trebuchet MS" pitchFamily="34" charset="0"/>
              </a:rPr>
              <a:t>(5) </a:t>
            </a:r>
          </a:p>
          <a:p>
            <a:pPr marL="342900" indent="-342900">
              <a:buFontTx/>
              <a:buAutoNum type="alphaUcPeriod"/>
            </a:pPr>
            <a:r>
              <a:rPr lang="en-US" sz="2200" dirty="0">
                <a:solidFill>
                  <a:prstClr val="black"/>
                </a:solidFill>
                <a:latin typeface="Trebuchet MS" pitchFamily="34" charset="0"/>
              </a:rPr>
              <a:t>(4) </a:t>
            </a:r>
          </a:p>
          <a:p>
            <a:pPr marL="342900" indent="-342900">
              <a:buFontTx/>
              <a:buAutoNum type="alphaUcPeriod"/>
            </a:pPr>
            <a:r>
              <a:rPr lang="en-US" sz="2200" dirty="0">
                <a:solidFill>
                  <a:prstClr val="black"/>
                </a:solidFill>
                <a:latin typeface="Trebuchet MS" pitchFamily="34" charset="0"/>
              </a:rPr>
              <a:t>(3) </a:t>
            </a:r>
          </a:p>
          <a:p>
            <a:pPr marL="342900" indent="-342900">
              <a:buFontTx/>
              <a:buAutoNum type="alphaUcPeriod"/>
            </a:pPr>
            <a:r>
              <a:rPr lang="en-US" sz="2200" dirty="0">
                <a:solidFill>
                  <a:prstClr val="black"/>
                </a:solidFill>
                <a:latin typeface="Trebuchet MS" pitchFamily="34" charset="0"/>
              </a:rPr>
              <a:t>(2) </a:t>
            </a:r>
          </a:p>
          <a:p>
            <a:pPr marL="342900" indent="-342900">
              <a:buFontTx/>
              <a:buAutoNum type="alphaUcPeriod"/>
            </a:pPr>
            <a:r>
              <a:rPr lang="en-US" sz="2200" dirty="0">
                <a:solidFill>
                  <a:prstClr val="black"/>
                </a:solidFill>
                <a:latin typeface="Trebuchet MS" pitchFamily="34" charset="0"/>
              </a:rPr>
              <a:t>(1) 						</a:t>
            </a:r>
          </a:p>
        </p:txBody>
      </p:sp>
      <p:sp>
        <p:nvSpPr>
          <p:cNvPr id="13" name="TextBox 12"/>
          <p:cNvSpPr txBox="1"/>
          <p:nvPr/>
        </p:nvSpPr>
        <p:spPr>
          <a:xfrm>
            <a:off x="251520" y="1196752"/>
            <a:ext cx="3312368" cy="461665"/>
          </a:xfrm>
          <a:prstGeom prst="rect">
            <a:avLst/>
          </a:prstGeom>
          <a:noFill/>
        </p:spPr>
        <p:txBody>
          <a:bodyPr wrap="square">
            <a:spAutoFit/>
          </a:bodyPr>
          <a:lstStyle/>
          <a:p>
            <a:pPr>
              <a:defRPr/>
            </a:pPr>
            <a:r>
              <a:rPr lang="en-US"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S</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oal Kurang Baik</a:t>
            </a:r>
          </a:p>
        </p:txBody>
      </p:sp>
      <p:sp>
        <p:nvSpPr>
          <p:cNvPr id="2" name="TextBox 1"/>
          <p:cNvSpPr txBox="1"/>
          <p:nvPr/>
        </p:nvSpPr>
        <p:spPr>
          <a:xfrm>
            <a:off x="6804248" y="5949280"/>
            <a:ext cx="1437928" cy="461665"/>
          </a:xfrm>
          <a:prstGeom prst="rect">
            <a:avLst/>
          </a:prstGeom>
          <a:noFill/>
        </p:spPr>
        <p:txBody>
          <a:bodyPr wrap="square" rtlCol="0">
            <a:spAutoFit/>
          </a:bodyPr>
          <a:lstStyle/>
          <a:p>
            <a:r>
              <a:rPr lang="id-ID" sz="2400" dirty="0">
                <a:solidFill>
                  <a:prstClr val="black"/>
                </a:solidFill>
              </a:rPr>
              <a:t>Kunci: B</a:t>
            </a:r>
          </a:p>
        </p:txBody>
      </p:sp>
    </p:spTree>
    <p:extLst>
      <p:ext uri="{BB962C8B-B14F-4D97-AF65-F5344CB8AC3E}">
        <p14:creationId xmlns:p14="http://schemas.microsoft.com/office/powerpoint/2010/main" val="24934109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3"/>
                                        </p:tgtEl>
                                        <p:attrNameLst>
                                          <p:attrName>style.visibility</p:attrName>
                                        </p:attrNameLst>
                                      </p:cBhvr>
                                      <p:to>
                                        <p:strVal val="visible"/>
                                      </p:to>
                                    </p:set>
                                    <p:anim calcmode="lin" valueType="num">
                                      <p:cBhvr additive="base">
                                        <p:cTn id="13" dur="500" fill="hold"/>
                                        <p:tgtEl>
                                          <p:spTgt spid="13"/>
                                        </p:tgtEl>
                                        <p:attrNameLst>
                                          <p:attrName>ppt_x</p:attrName>
                                        </p:attrNameLst>
                                      </p:cBhvr>
                                      <p:tavLst>
                                        <p:tav tm="0">
                                          <p:val>
                                            <p:strVal val="0-#ppt_w/2"/>
                                          </p:val>
                                        </p:tav>
                                        <p:tav tm="100000">
                                          <p:val>
                                            <p:strVal val="#ppt_x"/>
                                          </p:val>
                                        </p:tav>
                                      </p:tavLst>
                                    </p:anim>
                                    <p:anim calcmode="lin" valueType="num">
                                      <p:cBhvr additive="base">
                                        <p:cTn id="14" dur="500" fill="hold"/>
                                        <p:tgtEl>
                                          <p:spTgt spid="13"/>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nodeType="clickEffect">
                                  <p:stCondLst>
                                    <p:cond delay="0"/>
                                  </p:stCondLst>
                                  <p:childTnLst>
                                    <p:set>
                                      <p:cBhvr>
                                        <p:cTn id="18" dur="1" fill="hold">
                                          <p:stCondLst>
                                            <p:cond delay="0"/>
                                          </p:stCondLst>
                                        </p:cTn>
                                        <p:tgtEl>
                                          <p:spTgt spid="7">
                                            <p:txEl>
                                              <p:pRg st="0" end="0"/>
                                            </p:txEl>
                                          </p:spTgt>
                                        </p:tgtEl>
                                        <p:attrNameLst>
                                          <p:attrName>style.visibility</p:attrName>
                                        </p:attrNameLst>
                                      </p:cBhvr>
                                      <p:to>
                                        <p:strVal val="visible"/>
                                      </p:to>
                                    </p:set>
                                    <p:anim calcmode="lin" valueType="num">
                                      <p:cBhvr additive="base">
                                        <p:cTn id="19" dur="500" fill="hold"/>
                                        <p:tgtEl>
                                          <p:spTgt spid="7">
                                            <p:txEl>
                                              <p:pRg st="0" end="0"/>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7">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 name="Straight Connector 2"/>
          <p:cNvCxnSpPr/>
          <p:nvPr/>
        </p:nvCxnSpPr>
        <p:spPr>
          <a:xfrm>
            <a:off x="0" y="1196752"/>
            <a:ext cx="91440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WordArt 17"/>
          <p:cNvSpPr>
            <a:spLocks noChangeArrowheads="1" noChangeShapeType="1" noTextEdit="1"/>
          </p:cNvSpPr>
          <p:nvPr/>
        </p:nvSpPr>
        <p:spPr bwMode="auto">
          <a:xfrm>
            <a:off x="1835696" y="404664"/>
            <a:ext cx="5256584" cy="576064"/>
          </a:xfrm>
          <a:prstGeom prst="rect">
            <a:avLst/>
          </a:prstGeom>
        </p:spPr>
        <p:txBody>
          <a:bodyPr wrap="none" fromWordArt="1">
            <a:prstTxWarp prst="textPlain">
              <a:avLst>
                <a:gd name="adj" fmla="val 50000"/>
              </a:avLst>
            </a:prstTxWarp>
          </a:bodyPr>
          <a:lstStyle/>
          <a:p>
            <a:pPr algn="ctr"/>
            <a:r>
              <a:rPr lang="en-US" sz="3600" b="1" kern="10" dirty="0" err="1">
                <a:ln w="1905"/>
                <a:solidFill>
                  <a:srgbClr val="00B050"/>
                </a:solidFill>
                <a:effectLst>
                  <a:innerShdw blurRad="69850" dist="43180" dir="5400000">
                    <a:srgbClr val="000000">
                      <a:alpha val="65000"/>
                    </a:srgbClr>
                  </a:innerShdw>
                </a:effectLst>
                <a:latin typeface="Cambria" pitchFamily="18" charset="0"/>
              </a:rPr>
              <a:t>Kaidah</a:t>
            </a:r>
            <a:r>
              <a:rPr lang="en-US" sz="3600" b="1" kern="10" dirty="0">
                <a:ln w="1905"/>
                <a:solidFill>
                  <a:srgbClr val="00B050"/>
                </a:solidFill>
                <a:effectLst>
                  <a:innerShdw blurRad="69850" dist="43180" dir="5400000">
                    <a:srgbClr val="000000">
                      <a:alpha val="65000"/>
                    </a:srgbClr>
                  </a:innerShdw>
                </a:effectLst>
                <a:latin typeface="Cambria" pitchFamily="18" charset="0"/>
              </a:rPr>
              <a:t> </a:t>
            </a:r>
            <a:r>
              <a:rPr lang="en-US" sz="3600" b="1" kern="10" dirty="0" err="1">
                <a:ln w="1905"/>
                <a:solidFill>
                  <a:srgbClr val="00B050"/>
                </a:solidFill>
                <a:effectLst>
                  <a:innerShdw blurRad="69850" dist="43180" dir="5400000">
                    <a:srgbClr val="000000">
                      <a:alpha val="65000"/>
                    </a:srgbClr>
                  </a:innerShdw>
                </a:effectLst>
                <a:latin typeface="Cambria" pitchFamily="18" charset="0"/>
              </a:rPr>
              <a:t>Penulisan</a:t>
            </a:r>
            <a:r>
              <a:rPr lang="en-US" sz="3600" b="1" kern="10" dirty="0">
                <a:ln w="1905"/>
                <a:solidFill>
                  <a:srgbClr val="00B050"/>
                </a:solidFill>
                <a:effectLst>
                  <a:innerShdw blurRad="69850" dist="43180" dir="5400000">
                    <a:srgbClr val="000000">
                      <a:alpha val="65000"/>
                    </a:srgbClr>
                  </a:innerShdw>
                </a:effectLst>
                <a:latin typeface="Cambria" pitchFamily="18" charset="0"/>
              </a:rPr>
              <a:t> </a:t>
            </a:r>
            <a:r>
              <a:rPr lang="en-US" sz="3600" b="1" kern="10" dirty="0" err="1">
                <a:ln w="1905"/>
                <a:solidFill>
                  <a:srgbClr val="00B050"/>
                </a:solidFill>
                <a:effectLst>
                  <a:innerShdw blurRad="69850" dist="43180" dir="5400000">
                    <a:srgbClr val="000000">
                      <a:alpha val="65000"/>
                    </a:srgbClr>
                  </a:innerShdw>
                </a:effectLst>
                <a:latin typeface="Cambria" pitchFamily="18" charset="0"/>
              </a:rPr>
              <a:t>Butir</a:t>
            </a:r>
            <a:r>
              <a:rPr lang="en-US" sz="3600" b="1" kern="10" dirty="0">
                <a:ln w="1905"/>
                <a:solidFill>
                  <a:srgbClr val="00B050"/>
                </a:solidFill>
                <a:effectLst>
                  <a:innerShdw blurRad="69850" dist="43180" dir="5400000">
                    <a:srgbClr val="000000">
                      <a:alpha val="65000"/>
                    </a:srgbClr>
                  </a:innerShdw>
                </a:effectLst>
                <a:latin typeface="Cambria" pitchFamily="18" charset="0"/>
              </a:rPr>
              <a:t> </a:t>
            </a:r>
            <a:r>
              <a:rPr lang="en-US" sz="3600" b="1" kern="10" dirty="0" err="1">
                <a:ln w="1905"/>
                <a:solidFill>
                  <a:srgbClr val="00B050"/>
                </a:solidFill>
                <a:effectLst>
                  <a:innerShdw blurRad="69850" dist="43180" dir="5400000">
                    <a:srgbClr val="000000">
                      <a:alpha val="65000"/>
                    </a:srgbClr>
                  </a:innerShdw>
                </a:effectLst>
                <a:latin typeface="Cambria" pitchFamily="18" charset="0"/>
              </a:rPr>
              <a:t>Soal</a:t>
            </a:r>
            <a:r>
              <a:rPr lang="en-US" sz="3600" b="1" kern="10" dirty="0">
                <a:ln w="1905"/>
                <a:solidFill>
                  <a:srgbClr val="00B050"/>
                </a:solidFill>
                <a:effectLst>
                  <a:innerShdw blurRad="69850" dist="43180" dir="5400000">
                    <a:srgbClr val="000000">
                      <a:alpha val="65000"/>
                    </a:srgbClr>
                  </a:innerShdw>
                </a:effectLst>
                <a:latin typeface="Cambria" pitchFamily="18" charset="0"/>
              </a:rPr>
              <a:t> </a:t>
            </a:r>
            <a:r>
              <a:rPr lang="en-US" sz="3600" b="1" kern="10" dirty="0" err="1">
                <a:ln w="1905"/>
                <a:solidFill>
                  <a:srgbClr val="00B050"/>
                </a:solidFill>
                <a:effectLst>
                  <a:innerShdw blurRad="69850" dist="43180" dir="5400000">
                    <a:srgbClr val="000000">
                      <a:alpha val="65000"/>
                    </a:srgbClr>
                  </a:innerShdw>
                </a:effectLst>
                <a:latin typeface="Cambria" pitchFamily="18" charset="0"/>
              </a:rPr>
              <a:t>Pilihan</a:t>
            </a:r>
            <a:r>
              <a:rPr lang="en-US" sz="3600" b="1" kern="10" dirty="0">
                <a:ln w="1905"/>
                <a:solidFill>
                  <a:srgbClr val="00B050"/>
                </a:solidFill>
                <a:effectLst>
                  <a:innerShdw blurRad="69850" dist="43180" dir="5400000">
                    <a:srgbClr val="000000">
                      <a:alpha val="65000"/>
                    </a:srgbClr>
                  </a:innerShdw>
                </a:effectLst>
                <a:latin typeface="Cambria" pitchFamily="18" charset="0"/>
              </a:rPr>
              <a:t> </a:t>
            </a:r>
            <a:r>
              <a:rPr lang="en-US" sz="3600" b="1" kern="10" dirty="0" err="1">
                <a:ln w="1905"/>
                <a:solidFill>
                  <a:srgbClr val="00B050"/>
                </a:solidFill>
                <a:effectLst>
                  <a:innerShdw blurRad="69850" dist="43180" dir="5400000">
                    <a:srgbClr val="000000">
                      <a:alpha val="65000"/>
                    </a:srgbClr>
                  </a:innerShdw>
                </a:effectLst>
                <a:latin typeface="Cambria" pitchFamily="18" charset="0"/>
              </a:rPr>
              <a:t>Ganda</a:t>
            </a:r>
            <a:endParaRPr lang="id-ID" sz="3600" b="1" kern="10" dirty="0">
              <a:ln w="1905"/>
              <a:solidFill>
                <a:srgbClr val="00B050"/>
              </a:solidFill>
              <a:effectLst>
                <a:innerShdw blurRad="69850" dist="43180" dir="5400000">
                  <a:srgbClr val="000000">
                    <a:alpha val="65000"/>
                  </a:srgbClr>
                </a:innerShdw>
              </a:effectLst>
              <a:latin typeface="Cambria" pitchFamily="18" charset="0"/>
            </a:endParaRPr>
          </a:p>
        </p:txBody>
      </p:sp>
      <p:sp>
        <p:nvSpPr>
          <p:cNvPr id="5" name="Content Placeholder 3"/>
          <p:cNvSpPr txBox="1">
            <a:spLocks/>
          </p:cNvSpPr>
          <p:nvPr/>
        </p:nvSpPr>
        <p:spPr bwMode="auto">
          <a:xfrm>
            <a:off x="76200" y="1219200"/>
            <a:ext cx="9067800" cy="5234136"/>
          </a:xfrm>
          <a:prstGeom prst="rect">
            <a:avLst/>
          </a:prstGeom>
          <a:noFill/>
          <a:ln w="9525">
            <a:noFill/>
            <a:miter lim="800000"/>
            <a:headEnd/>
            <a:tailEnd/>
          </a:ln>
        </p:spPr>
        <p:txBody>
          <a:bodyPr/>
          <a:lstStyle/>
          <a:p>
            <a:pPr marL="354013" indent="-354013" eaLnBrk="0" hangingPunct="0">
              <a:spcBef>
                <a:spcPct val="20000"/>
              </a:spcBef>
              <a:buClr>
                <a:prstClr val="black"/>
              </a:buClr>
              <a:buSzPct val="70000"/>
              <a:buFont typeface="Wingdings" pitchFamily="2" charset="2"/>
              <a:buChar char="q"/>
              <a:defRPr/>
            </a:pPr>
            <a:r>
              <a:rPr lang="id-ID" sz="2100" b="1" kern="0" dirty="0">
                <a:solidFill>
                  <a:srgbClr val="1F497D"/>
                </a:solidFill>
                <a:latin typeface="Trebuchet MS" pitchFamily="34" charset="0"/>
              </a:rPr>
              <a:t>MATERI</a:t>
            </a:r>
            <a:r>
              <a:rPr lang="en-US" sz="2100" b="1" kern="0" dirty="0">
                <a:solidFill>
                  <a:srgbClr val="1F497D"/>
                </a:solidFill>
                <a:latin typeface="Trebuchet MS" pitchFamily="34" charset="0"/>
              </a:rPr>
              <a:t>:</a:t>
            </a:r>
          </a:p>
          <a:p>
            <a:pPr marL="1028700" lvl="1" indent="-571500" eaLnBrk="0" hangingPunct="0">
              <a:buClr>
                <a:prstClr val="black"/>
              </a:buClr>
              <a:buSzPct val="100000"/>
              <a:buFont typeface="+mj-lt"/>
              <a:buAutoNum type="arabicParenR"/>
              <a:defRPr/>
            </a:pPr>
            <a:r>
              <a:rPr lang="id-ID" sz="2100" kern="0" dirty="0">
                <a:solidFill>
                  <a:prstClr val="black"/>
                </a:solidFill>
                <a:latin typeface="Trebuchet MS" pitchFamily="34" charset="0"/>
              </a:rPr>
              <a:t>Soal harus sesuai dengan indikator</a:t>
            </a:r>
            <a:r>
              <a:rPr lang="en-US" sz="2100" kern="0" dirty="0">
                <a:solidFill>
                  <a:prstClr val="black"/>
                </a:solidFill>
                <a:latin typeface="Trebuchet MS" pitchFamily="34" charset="0"/>
              </a:rPr>
              <a:t> </a:t>
            </a:r>
            <a:r>
              <a:rPr lang="en-US" sz="2100" kern="0" dirty="0" err="1">
                <a:solidFill>
                  <a:prstClr val="black"/>
                </a:solidFill>
                <a:latin typeface="Trebuchet MS" pitchFamily="34" charset="0"/>
              </a:rPr>
              <a:t>soal</a:t>
            </a:r>
            <a:r>
              <a:rPr lang="en-US" sz="2100" kern="0" dirty="0">
                <a:solidFill>
                  <a:prstClr val="black"/>
                </a:solidFill>
                <a:latin typeface="Trebuchet MS" pitchFamily="34" charset="0"/>
              </a:rPr>
              <a:t>.</a:t>
            </a:r>
          </a:p>
          <a:p>
            <a:pPr marL="1028700" lvl="1" indent="-571500" eaLnBrk="0" hangingPunct="0">
              <a:buClr>
                <a:prstClr val="black"/>
              </a:buClr>
              <a:buSzPct val="100000"/>
              <a:buFont typeface="+mj-lt"/>
              <a:buAutoNum type="arabicParenR"/>
              <a:defRPr/>
            </a:pPr>
            <a:r>
              <a:rPr lang="sv-SE" sz="2100" kern="0" dirty="0">
                <a:solidFill>
                  <a:prstClr val="black"/>
                </a:solidFill>
                <a:latin typeface="Trebuchet MS" pitchFamily="34" charset="0"/>
              </a:rPr>
              <a:t>Pilihan jawaban harus homogen dan logis ditinjau dari segi materi.</a:t>
            </a:r>
          </a:p>
          <a:p>
            <a:pPr marL="1028700" lvl="1" indent="-571500" eaLnBrk="0" hangingPunct="0">
              <a:buClr>
                <a:prstClr val="black"/>
              </a:buClr>
              <a:buSzPct val="100000"/>
              <a:buFont typeface="+mj-lt"/>
              <a:buAutoNum type="arabicParenR"/>
              <a:defRPr/>
            </a:pPr>
            <a:r>
              <a:rPr lang="id-ID" sz="2100" kern="0" dirty="0">
                <a:solidFill>
                  <a:prstClr val="black"/>
                </a:solidFill>
                <a:latin typeface="Trebuchet MS" pitchFamily="34" charset="0"/>
              </a:rPr>
              <a:t>Setiap soal hanya mempunyai satu jawaban yang benar</a:t>
            </a:r>
            <a:r>
              <a:rPr lang="en-US" sz="2100" kern="0" dirty="0">
                <a:solidFill>
                  <a:prstClr val="black"/>
                </a:solidFill>
                <a:latin typeface="Trebuchet MS" pitchFamily="34" charset="0"/>
              </a:rPr>
              <a:t>.</a:t>
            </a:r>
          </a:p>
          <a:p>
            <a:pPr marL="1028700" lvl="1" indent="-571500" eaLnBrk="0" hangingPunct="0">
              <a:buClr>
                <a:prstClr val="black"/>
              </a:buClr>
              <a:buSzPct val="100000"/>
              <a:buFont typeface="+mj-lt"/>
              <a:buAutoNum type="arabicParenR"/>
              <a:defRPr/>
            </a:pPr>
            <a:r>
              <a:rPr lang="en-US" sz="2100" kern="0" dirty="0" err="1">
                <a:solidFill>
                  <a:prstClr val="black"/>
                </a:solidFill>
                <a:latin typeface="Trebuchet MS" pitchFamily="34" charset="0"/>
              </a:rPr>
              <a:t>Soal</a:t>
            </a:r>
            <a:r>
              <a:rPr lang="en-US" sz="2100" kern="0" dirty="0">
                <a:solidFill>
                  <a:prstClr val="black"/>
                </a:solidFill>
                <a:latin typeface="Trebuchet MS" pitchFamily="34" charset="0"/>
              </a:rPr>
              <a:t> </a:t>
            </a:r>
            <a:r>
              <a:rPr lang="en-US" sz="2100" kern="0" dirty="0" err="1">
                <a:solidFill>
                  <a:prstClr val="black"/>
                </a:solidFill>
                <a:latin typeface="Trebuchet MS" pitchFamily="34" charset="0"/>
              </a:rPr>
              <a:t>tidak</a:t>
            </a:r>
            <a:r>
              <a:rPr lang="en-US" sz="2100" kern="0" dirty="0">
                <a:solidFill>
                  <a:prstClr val="black"/>
                </a:solidFill>
                <a:latin typeface="Trebuchet MS" pitchFamily="34" charset="0"/>
              </a:rPr>
              <a:t> </a:t>
            </a:r>
            <a:r>
              <a:rPr lang="en-US" sz="2100" kern="0" dirty="0" err="1">
                <a:solidFill>
                  <a:prstClr val="black"/>
                </a:solidFill>
                <a:latin typeface="Trebuchet MS" pitchFamily="34" charset="0"/>
              </a:rPr>
              <a:t>mengandung</a:t>
            </a:r>
            <a:r>
              <a:rPr lang="en-US" sz="2100" kern="0" dirty="0">
                <a:solidFill>
                  <a:prstClr val="black"/>
                </a:solidFill>
                <a:latin typeface="Trebuchet MS" pitchFamily="34" charset="0"/>
              </a:rPr>
              <a:t> </a:t>
            </a:r>
            <a:r>
              <a:rPr lang="en-US" sz="2100" kern="0" dirty="0" err="1">
                <a:solidFill>
                  <a:prstClr val="black"/>
                </a:solidFill>
                <a:latin typeface="Trebuchet MS" pitchFamily="34" charset="0"/>
              </a:rPr>
              <a:t>unsur</a:t>
            </a:r>
            <a:r>
              <a:rPr lang="en-US" sz="2100" kern="0" dirty="0">
                <a:solidFill>
                  <a:prstClr val="black"/>
                </a:solidFill>
                <a:latin typeface="Trebuchet MS" pitchFamily="34" charset="0"/>
              </a:rPr>
              <a:t> SARAPPPK (</a:t>
            </a:r>
            <a:r>
              <a:rPr lang="en-US" sz="2100" kern="0" dirty="0" err="1">
                <a:solidFill>
                  <a:prstClr val="black"/>
                </a:solidFill>
                <a:latin typeface="Trebuchet MS" pitchFamily="34" charset="0"/>
              </a:rPr>
              <a:t>Suku</a:t>
            </a:r>
            <a:r>
              <a:rPr lang="en-US" sz="2100" kern="0" dirty="0">
                <a:solidFill>
                  <a:prstClr val="black"/>
                </a:solidFill>
                <a:latin typeface="Trebuchet MS" pitchFamily="34" charset="0"/>
              </a:rPr>
              <a:t>, Agama, </a:t>
            </a:r>
            <a:r>
              <a:rPr lang="en-US" sz="2100" kern="0" dirty="0" err="1">
                <a:solidFill>
                  <a:prstClr val="black"/>
                </a:solidFill>
                <a:latin typeface="Trebuchet MS" pitchFamily="34" charset="0"/>
              </a:rPr>
              <a:t>Ras</a:t>
            </a:r>
            <a:r>
              <a:rPr lang="en-US" sz="2100" kern="0" dirty="0">
                <a:solidFill>
                  <a:prstClr val="black"/>
                </a:solidFill>
                <a:latin typeface="Trebuchet MS" pitchFamily="34" charset="0"/>
              </a:rPr>
              <a:t>, </a:t>
            </a:r>
            <a:r>
              <a:rPr lang="en-US" sz="2100" kern="0" dirty="0" err="1">
                <a:solidFill>
                  <a:prstClr val="black"/>
                </a:solidFill>
                <a:latin typeface="Trebuchet MS" pitchFamily="34" charset="0"/>
              </a:rPr>
              <a:t>Antargolongan</a:t>
            </a:r>
            <a:r>
              <a:rPr lang="en-US" sz="2100" kern="0" dirty="0">
                <a:solidFill>
                  <a:prstClr val="black"/>
                </a:solidFill>
                <a:latin typeface="Trebuchet MS" pitchFamily="34" charset="0"/>
              </a:rPr>
              <a:t>, </a:t>
            </a:r>
            <a:r>
              <a:rPr lang="en-US" sz="2100" kern="0" dirty="0" err="1">
                <a:solidFill>
                  <a:prstClr val="black"/>
                </a:solidFill>
                <a:latin typeface="Trebuchet MS" pitchFamily="34" charset="0"/>
              </a:rPr>
              <a:t>Pornografi</a:t>
            </a:r>
            <a:r>
              <a:rPr lang="en-US" sz="2100" kern="0" dirty="0">
                <a:solidFill>
                  <a:prstClr val="black"/>
                </a:solidFill>
                <a:latin typeface="Trebuchet MS" pitchFamily="34" charset="0"/>
              </a:rPr>
              <a:t>, Propaganda, </a:t>
            </a:r>
            <a:r>
              <a:rPr lang="en-US" sz="2100" kern="0" dirty="0" err="1">
                <a:solidFill>
                  <a:prstClr val="black"/>
                </a:solidFill>
                <a:latin typeface="Trebuchet MS" pitchFamily="34" charset="0"/>
              </a:rPr>
              <a:t>Politik</a:t>
            </a:r>
            <a:r>
              <a:rPr lang="en-US" sz="2100" kern="0" dirty="0">
                <a:solidFill>
                  <a:prstClr val="black"/>
                </a:solidFill>
                <a:latin typeface="Trebuchet MS" pitchFamily="34" charset="0"/>
              </a:rPr>
              <a:t>, </a:t>
            </a:r>
            <a:r>
              <a:rPr lang="en-US" sz="2100" kern="0" dirty="0" err="1">
                <a:solidFill>
                  <a:prstClr val="black"/>
                </a:solidFill>
                <a:latin typeface="Trebuchet MS" pitchFamily="34" charset="0"/>
              </a:rPr>
              <a:t>dan</a:t>
            </a:r>
            <a:r>
              <a:rPr lang="en-US" sz="2100" kern="0" dirty="0">
                <a:solidFill>
                  <a:prstClr val="black"/>
                </a:solidFill>
                <a:latin typeface="Trebuchet MS" pitchFamily="34" charset="0"/>
              </a:rPr>
              <a:t> </a:t>
            </a:r>
            <a:r>
              <a:rPr lang="en-US" sz="2100" kern="0" dirty="0" err="1">
                <a:solidFill>
                  <a:prstClr val="black"/>
                </a:solidFill>
                <a:latin typeface="Trebuchet MS" pitchFamily="34" charset="0"/>
              </a:rPr>
              <a:t>Kekerasan</a:t>
            </a:r>
            <a:r>
              <a:rPr lang="en-US" sz="2100" kern="0" dirty="0">
                <a:solidFill>
                  <a:prstClr val="black"/>
                </a:solidFill>
                <a:latin typeface="Trebuchet MS" pitchFamily="34" charset="0"/>
              </a:rPr>
              <a:t>). </a:t>
            </a:r>
          </a:p>
          <a:p>
            <a:pPr marL="354013" indent="-354013" eaLnBrk="0" hangingPunct="0">
              <a:spcBef>
                <a:spcPct val="20000"/>
              </a:spcBef>
              <a:buClr>
                <a:prstClr val="black"/>
              </a:buClr>
              <a:buSzPct val="70000"/>
              <a:buFont typeface="Wingdings" pitchFamily="2" charset="2"/>
              <a:buChar char="q"/>
              <a:defRPr/>
            </a:pPr>
            <a:r>
              <a:rPr lang="id-ID" sz="2100" b="1" kern="0" dirty="0">
                <a:solidFill>
                  <a:srgbClr val="1F497D"/>
                </a:solidFill>
                <a:latin typeface="Trebuchet MS" pitchFamily="34" charset="0"/>
              </a:rPr>
              <a:t>KONSTRUKSI</a:t>
            </a:r>
            <a:r>
              <a:rPr lang="en-US" sz="2100" b="1" kern="0" dirty="0">
                <a:solidFill>
                  <a:srgbClr val="1F497D"/>
                </a:solidFill>
                <a:latin typeface="Trebuchet MS" pitchFamily="34" charset="0"/>
              </a:rPr>
              <a:t>:</a:t>
            </a:r>
          </a:p>
          <a:p>
            <a:pPr marL="1028700" lvl="1" indent="-571500" eaLnBrk="0" hangingPunct="0">
              <a:buClr>
                <a:prstClr val="black"/>
              </a:buClr>
              <a:buSzPct val="100000"/>
              <a:buFont typeface="+mj-lt"/>
              <a:buAutoNum type="arabicParenR"/>
              <a:defRPr/>
            </a:pPr>
            <a:r>
              <a:rPr lang="id-ID" sz="2100" kern="0" dirty="0">
                <a:solidFill>
                  <a:prstClr val="black"/>
                </a:solidFill>
                <a:latin typeface="Trebuchet MS" pitchFamily="34" charset="0"/>
              </a:rPr>
              <a:t>Pokok soal harus dirumuskan secara</a:t>
            </a:r>
            <a:r>
              <a:rPr lang="en-US" sz="2100" kern="0" dirty="0">
                <a:solidFill>
                  <a:prstClr val="black"/>
                </a:solidFill>
                <a:latin typeface="Trebuchet MS" pitchFamily="34" charset="0"/>
              </a:rPr>
              <a:t> </a:t>
            </a:r>
            <a:r>
              <a:rPr lang="en-US" sz="2100" kern="0" dirty="0" err="1">
                <a:solidFill>
                  <a:prstClr val="black"/>
                </a:solidFill>
                <a:latin typeface="Trebuchet MS" pitchFamily="34" charset="0"/>
              </a:rPr>
              <a:t>singkat</a:t>
            </a:r>
            <a:r>
              <a:rPr lang="en-US" sz="2100" kern="0" dirty="0">
                <a:solidFill>
                  <a:prstClr val="black"/>
                </a:solidFill>
                <a:latin typeface="Trebuchet MS" pitchFamily="34" charset="0"/>
              </a:rPr>
              <a:t>,</a:t>
            </a:r>
            <a:r>
              <a:rPr lang="id-ID" sz="2100" kern="0" dirty="0">
                <a:solidFill>
                  <a:prstClr val="black"/>
                </a:solidFill>
                <a:latin typeface="Trebuchet MS" pitchFamily="34" charset="0"/>
              </a:rPr>
              <a:t> jelas</a:t>
            </a:r>
            <a:r>
              <a:rPr lang="en-US" sz="2100" kern="0" dirty="0">
                <a:solidFill>
                  <a:prstClr val="black"/>
                </a:solidFill>
                <a:latin typeface="Trebuchet MS" pitchFamily="34" charset="0"/>
              </a:rPr>
              <a:t>,</a:t>
            </a:r>
            <a:r>
              <a:rPr lang="id-ID" sz="2100" kern="0" dirty="0">
                <a:solidFill>
                  <a:prstClr val="black"/>
                </a:solidFill>
                <a:latin typeface="Trebuchet MS" pitchFamily="34" charset="0"/>
              </a:rPr>
              <a:t> dan tegas</a:t>
            </a:r>
            <a:r>
              <a:rPr lang="en-US" sz="2100" kern="0" dirty="0">
                <a:solidFill>
                  <a:prstClr val="black"/>
                </a:solidFill>
                <a:latin typeface="Trebuchet MS" pitchFamily="34" charset="0"/>
              </a:rPr>
              <a:t>.</a:t>
            </a:r>
            <a:r>
              <a:rPr lang="id-ID" sz="2100" kern="0" dirty="0">
                <a:solidFill>
                  <a:prstClr val="black"/>
                </a:solidFill>
                <a:latin typeface="Trebuchet MS" pitchFamily="34" charset="0"/>
              </a:rPr>
              <a:t> </a:t>
            </a:r>
            <a:endParaRPr lang="en-US" sz="2100" kern="0" dirty="0">
              <a:solidFill>
                <a:prstClr val="black"/>
              </a:solidFill>
              <a:latin typeface="Trebuchet MS" pitchFamily="34" charset="0"/>
            </a:endParaRPr>
          </a:p>
          <a:p>
            <a:pPr marL="1028700" lvl="1" indent="-571500" eaLnBrk="0" hangingPunct="0">
              <a:buClr>
                <a:prstClr val="black"/>
              </a:buClr>
              <a:buSzPct val="100000"/>
              <a:buFont typeface="+mj-lt"/>
              <a:buAutoNum type="arabicParenR"/>
              <a:defRPr/>
            </a:pPr>
            <a:r>
              <a:rPr lang="id-ID" sz="2100" kern="0" dirty="0">
                <a:solidFill>
                  <a:prstClr val="black"/>
                </a:solidFill>
                <a:latin typeface="Trebuchet MS" pitchFamily="34" charset="0"/>
              </a:rPr>
              <a:t>Rumusan pokok soal dan pilihan jawaban harus merupakan pernyataan yang diperlukan saja</a:t>
            </a:r>
            <a:r>
              <a:rPr lang="en-US" sz="2100" kern="0" dirty="0">
                <a:solidFill>
                  <a:prstClr val="black"/>
                </a:solidFill>
                <a:latin typeface="Trebuchet MS" pitchFamily="34" charset="0"/>
              </a:rPr>
              <a:t>.</a:t>
            </a:r>
          </a:p>
          <a:p>
            <a:pPr marL="1028700" lvl="1" indent="-571500" eaLnBrk="0" hangingPunct="0">
              <a:buClr>
                <a:prstClr val="black"/>
              </a:buClr>
              <a:buSzPct val="100000"/>
              <a:buFont typeface="+mj-lt"/>
              <a:buAutoNum type="arabicParenR"/>
              <a:defRPr/>
            </a:pPr>
            <a:r>
              <a:rPr lang="id-ID" sz="2100" kern="0" dirty="0">
                <a:solidFill>
                  <a:prstClr val="black"/>
                </a:solidFill>
                <a:latin typeface="Trebuchet MS" pitchFamily="34" charset="0"/>
              </a:rPr>
              <a:t>Pokok soal </a:t>
            </a:r>
            <a:r>
              <a:rPr lang="en-US" sz="2100" kern="0" dirty="0" err="1">
                <a:solidFill>
                  <a:prstClr val="black"/>
                </a:solidFill>
                <a:latin typeface="Trebuchet MS" pitchFamily="34" charset="0"/>
              </a:rPr>
              <a:t>tidak</a:t>
            </a:r>
            <a:r>
              <a:rPr lang="id-ID" sz="2100" kern="0" dirty="0">
                <a:solidFill>
                  <a:prstClr val="black"/>
                </a:solidFill>
                <a:latin typeface="Trebuchet MS" pitchFamily="34" charset="0"/>
              </a:rPr>
              <a:t> memberi petunjuk ke arah jawaban yang benar</a:t>
            </a:r>
            <a:r>
              <a:rPr lang="en-US" sz="2100" kern="0" dirty="0">
                <a:solidFill>
                  <a:prstClr val="black"/>
                </a:solidFill>
                <a:latin typeface="Trebuchet MS" pitchFamily="34" charset="0"/>
              </a:rPr>
              <a:t>.</a:t>
            </a:r>
            <a:r>
              <a:rPr lang="id-ID" sz="2100" kern="0" dirty="0">
                <a:solidFill>
                  <a:prstClr val="black"/>
                </a:solidFill>
                <a:latin typeface="Trebuchet MS" pitchFamily="34" charset="0"/>
              </a:rPr>
              <a:t>  </a:t>
            </a:r>
            <a:endParaRPr lang="en-US" sz="2100" kern="0" dirty="0">
              <a:solidFill>
                <a:prstClr val="black"/>
              </a:solidFill>
              <a:latin typeface="Trebuchet MS" pitchFamily="34" charset="0"/>
            </a:endParaRPr>
          </a:p>
          <a:p>
            <a:pPr marL="1028700" lvl="1" indent="-571500" eaLnBrk="0" hangingPunct="0">
              <a:buClr>
                <a:prstClr val="black"/>
              </a:buClr>
              <a:buSzPct val="100000"/>
              <a:buFont typeface="+mj-lt"/>
              <a:buAutoNum type="arabicParenR"/>
              <a:defRPr/>
            </a:pPr>
            <a:r>
              <a:rPr lang="id-ID" sz="2100" kern="0" dirty="0">
                <a:solidFill>
                  <a:prstClr val="black"/>
                </a:solidFill>
                <a:latin typeface="Trebuchet MS" pitchFamily="34" charset="0"/>
              </a:rPr>
              <a:t>Pokok soal  </a:t>
            </a:r>
            <a:r>
              <a:rPr lang="en-US" sz="2100" kern="0" dirty="0" err="1">
                <a:solidFill>
                  <a:prstClr val="black"/>
                </a:solidFill>
                <a:latin typeface="Trebuchet MS" pitchFamily="34" charset="0"/>
              </a:rPr>
              <a:t>tidak</a:t>
            </a:r>
            <a:r>
              <a:rPr lang="id-ID" sz="2100" kern="0" dirty="0">
                <a:solidFill>
                  <a:prstClr val="black"/>
                </a:solidFill>
                <a:latin typeface="Trebuchet MS" pitchFamily="34" charset="0"/>
              </a:rPr>
              <a:t>  mengandung  pernyataan yang bersifat negatif ganda</a:t>
            </a:r>
            <a:r>
              <a:rPr lang="en-US" sz="2100" kern="0" dirty="0">
                <a:solidFill>
                  <a:prstClr val="black"/>
                </a:solidFill>
                <a:latin typeface="Trebuchet MS" pitchFamily="34" charset="0"/>
              </a:rPr>
              <a:t>.</a:t>
            </a:r>
            <a:r>
              <a:rPr lang="id-ID" sz="2100" kern="0" dirty="0">
                <a:solidFill>
                  <a:prstClr val="black"/>
                </a:solidFill>
                <a:latin typeface="Trebuchet MS" pitchFamily="34" charset="0"/>
              </a:rPr>
              <a:t> </a:t>
            </a:r>
          </a:p>
          <a:p>
            <a:pPr marL="457200" indent="-457200" eaLnBrk="0" hangingPunct="0">
              <a:spcBef>
                <a:spcPct val="20000"/>
              </a:spcBef>
              <a:buClr>
                <a:prstClr val="black"/>
              </a:buClr>
              <a:buSzPct val="70000"/>
              <a:buFont typeface="Wingdings" pitchFamily="2" charset="2"/>
              <a:buChar char="q"/>
              <a:defRPr/>
            </a:pPr>
            <a:endParaRPr lang="id-ID" sz="2200" kern="0" dirty="0">
              <a:solidFill>
                <a:srgbClr val="1F497D"/>
              </a:solidFill>
              <a:latin typeface="Trebuchet MS" pitchFamily="34" charset="0"/>
            </a:endParaRPr>
          </a:p>
        </p:txBody>
      </p:sp>
    </p:spTree>
    <p:extLst>
      <p:ext uri="{BB962C8B-B14F-4D97-AF65-F5344CB8AC3E}">
        <p14:creationId xmlns:p14="http://schemas.microsoft.com/office/powerpoint/2010/main" val="316473477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p:cNvSpPr txBox="1"/>
          <p:nvPr/>
        </p:nvSpPr>
        <p:spPr>
          <a:xfrm>
            <a:off x="251520" y="1260049"/>
            <a:ext cx="3312368" cy="461665"/>
          </a:xfrm>
          <a:prstGeom prst="rect">
            <a:avLst/>
          </a:prstGeom>
          <a:noFill/>
        </p:spPr>
        <p:txBody>
          <a:bodyPr wrap="square">
            <a:spAutoFit/>
          </a:bodyPr>
          <a:lstStyle/>
          <a:p>
            <a:pPr>
              <a:defRPr/>
            </a:pPr>
            <a:r>
              <a:rPr lang="en-US"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S</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oal </a:t>
            </a:r>
            <a:r>
              <a:rPr lang="en-US" sz="2400" dirty="0" err="1">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Lebih</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 Baik</a:t>
            </a:r>
          </a:p>
        </p:txBody>
      </p:sp>
      <p:pic>
        <p:nvPicPr>
          <p:cNvPr id="12" name="Picture 2"/>
          <p:cNvPicPr>
            <a:picLocks noChangeAspect="1" noChangeArrowheads="1"/>
          </p:cNvPicPr>
          <p:nvPr/>
        </p:nvPicPr>
        <p:blipFill>
          <a:blip r:embed="rId2" cstate="print"/>
          <a:srcRect/>
          <a:stretch>
            <a:fillRect/>
          </a:stretch>
        </p:blipFill>
        <p:spPr bwMode="auto">
          <a:xfrm>
            <a:off x="762001" y="2204864"/>
            <a:ext cx="6711784" cy="2232247"/>
          </a:xfrm>
          <a:prstGeom prst="rect">
            <a:avLst/>
          </a:prstGeom>
          <a:noFill/>
          <a:ln w="9525">
            <a:noFill/>
            <a:miter lim="800000"/>
            <a:headEnd/>
            <a:tailEnd/>
          </a:ln>
          <a:effectLst/>
        </p:spPr>
      </p:pic>
      <p:sp>
        <p:nvSpPr>
          <p:cNvPr id="14" name="Rectangle 13"/>
          <p:cNvSpPr/>
          <p:nvPr/>
        </p:nvSpPr>
        <p:spPr>
          <a:xfrm>
            <a:off x="609600" y="1743199"/>
            <a:ext cx="7130752" cy="430887"/>
          </a:xfrm>
          <a:prstGeom prst="rect">
            <a:avLst/>
          </a:prstGeom>
        </p:spPr>
        <p:txBody>
          <a:bodyPr wrap="square">
            <a:spAutoFit/>
          </a:bodyPr>
          <a:lstStyle/>
          <a:p>
            <a:r>
              <a:rPr lang="it-IT" sz="2100" dirty="0">
                <a:solidFill>
                  <a:prstClr val="black"/>
                </a:solidFill>
                <a:latin typeface="Trebuchet MS" pitchFamily="34" charset="0"/>
              </a:rPr>
              <a:t>Berikut ini adalah percobaan tentang korosi pada besi </a:t>
            </a:r>
            <a:endParaRPr lang="en-US" sz="2100" dirty="0">
              <a:solidFill>
                <a:prstClr val="black"/>
              </a:solidFill>
              <a:latin typeface="Trebuchet MS" pitchFamily="34" charset="0"/>
            </a:endParaRPr>
          </a:p>
        </p:txBody>
      </p:sp>
      <p:sp>
        <p:nvSpPr>
          <p:cNvPr id="15" name="Rectangle 14"/>
          <p:cNvSpPr/>
          <p:nvPr/>
        </p:nvSpPr>
        <p:spPr>
          <a:xfrm>
            <a:off x="762000" y="4365104"/>
            <a:ext cx="8130480" cy="2031325"/>
          </a:xfrm>
          <a:prstGeom prst="rect">
            <a:avLst/>
          </a:prstGeom>
        </p:spPr>
        <p:txBody>
          <a:bodyPr wrap="square">
            <a:spAutoFit/>
          </a:bodyPr>
          <a:lstStyle/>
          <a:p>
            <a:r>
              <a:rPr lang="en-US" sz="2100" dirty="0">
                <a:solidFill>
                  <a:prstClr val="black"/>
                </a:solidFill>
                <a:latin typeface="Trebuchet MS" pitchFamily="34" charset="0"/>
              </a:rPr>
              <a:t>Proses </a:t>
            </a:r>
            <a:r>
              <a:rPr lang="en-US" sz="2100" dirty="0" err="1">
                <a:solidFill>
                  <a:prstClr val="black"/>
                </a:solidFill>
                <a:latin typeface="Trebuchet MS" pitchFamily="34" charset="0"/>
              </a:rPr>
              <a:t>korosi</a:t>
            </a:r>
            <a:r>
              <a:rPr lang="en-US" sz="2100" dirty="0">
                <a:solidFill>
                  <a:prstClr val="black"/>
                </a:solidFill>
                <a:latin typeface="Trebuchet MS" pitchFamily="34" charset="0"/>
              </a:rPr>
              <a:t> yang paling </a:t>
            </a:r>
            <a:r>
              <a:rPr lang="en-US" sz="2100" dirty="0" err="1">
                <a:solidFill>
                  <a:prstClr val="black"/>
                </a:solidFill>
                <a:latin typeface="Trebuchet MS" pitchFamily="34" charset="0"/>
              </a:rPr>
              <a:t>lambat</a:t>
            </a:r>
            <a:r>
              <a:rPr lang="en-US" sz="2100" dirty="0">
                <a:solidFill>
                  <a:prstClr val="black"/>
                </a:solidFill>
                <a:latin typeface="Trebuchet MS" pitchFamily="34" charset="0"/>
              </a:rPr>
              <a:t> </a:t>
            </a:r>
            <a:r>
              <a:rPr lang="en-US" sz="2100" dirty="0" err="1">
                <a:solidFill>
                  <a:prstClr val="black"/>
                </a:solidFill>
                <a:latin typeface="Trebuchet MS" pitchFamily="34" charset="0"/>
              </a:rPr>
              <a:t>terjadi</a:t>
            </a:r>
            <a:r>
              <a:rPr lang="en-US" sz="2100" dirty="0">
                <a:solidFill>
                  <a:prstClr val="black"/>
                </a:solidFill>
                <a:latin typeface="Trebuchet MS" pitchFamily="34" charset="0"/>
              </a:rPr>
              <a:t> </a:t>
            </a:r>
            <a:r>
              <a:rPr lang="en-US" sz="2100" dirty="0" err="1">
                <a:solidFill>
                  <a:prstClr val="black"/>
                </a:solidFill>
                <a:latin typeface="Trebuchet MS" pitchFamily="34" charset="0"/>
              </a:rPr>
              <a:t>pada</a:t>
            </a:r>
            <a:r>
              <a:rPr lang="en-US" sz="2100" dirty="0">
                <a:solidFill>
                  <a:prstClr val="black"/>
                </a:solidFill>
                <a:latin typeface="Trebuchet MS" pitchFamily="34" charset="0"/>
              </a:rPr>
              <a:t> </a:t>
            </a:r>
            <a:r>
              <a:rPr lang="en-US" sz="2100" dirty="0" err="1">
                <a:solidFill>
                  <a:prstClr val="black"/>
                </a:solidFill>
                <a:latin typeface="Trebuchet MS" pitchFamily="34" charset="0"/>
              </a:rPr>
              <a:t>gambar</a:t>
            </a:r>
            <a:r>
              <a:rPr lang="en-US" sz="2100" dirty="0">
                <a:solidFill>
                  <a:prstClr val="black"/>
                </a:solidFill>
                <a:latin typeface="Trebuchet MS" pitchFamily="34" charset="0"/>
              </a:rPr>
              <a:t> </a:t>
            </a:r>
            <a:r>
              <a:rPr lang="en-US" sz="2100" dirty="0" err="1">
                <a:solidFill>
                  <a:prstClr val="black"/>
                </a:solidFill>
                <a:latin typeface="Trebuchet MS" pitchFamily="34" charset="0"/>
              </a:rPr>
              <a:t>nomor</a:t>
            </a:r>
            <a:r>
              <a:rPr lang="en-US" sz="2100" dirty="0">
                <a:solidFill>
                  <a:prstClr val="black"/>
                </a:solidFill>
                <a:latin typeface="Trebuchet MS" pitchFamily="34" charset="0"/>
              </a:rPr>
              <a:t>....</a:t>
            </a:r>
          </a:p>
          <a:p>
            <a:pPr marL="342900" indent="-342900">
              <a:buFontTx/>
              <a:buAutoNum type="alphaUcPeriod"/>
            </a:pPr>
            <a:r>
              <a:rPr lang="en-US" sz="2100" dirty="0">
                <a:solidFill>
                  <a:prstClr val="black"/>
                </a:solidFill>
                <a:latin typeface="Trebuchet MS" pitchFamily="34" charset="0"/>
              </a:rPr>
              <a:t>(5) </a:t>
            </a:r>
          </a:p>
          <a:p>
            <a:pPr marL="342900" indent="-342900">
              <a:buFontTx/>
              <a:buAutoNum type="alphaUcPeriod"/>
            </a:pPr>
            <a:r>
              <a:rPr lang="en-US" sz="2100" dirty="0">
                <a:solidFill>
                  <a:prstClr val="black"/>
                </a:solidFill>
                <a:latin typeface="Trebuchet MS" pitchFamily="34" charset="0"/>
              </a:rPr>
              <a:t>(4) </a:t>
            </a:r>
          </a:p>
          <a:p>
            <a:pPr marL="342900" indent="-342900">
              <a:buFontTx/>
              <a:buAutoNum type="alphaUcPeriod"/>
            </a:pPr>
            <a:r>
              <a:rPr lang="en-US" sz="2100" dirty="0">
                <a:solidFill>
                  <a:prstClr val="black"/>
                </a:solidFill>
                <a:latin typeface="Trebuchet MS" pitchFamily="34" charset="0"/>
              </a:rPr>
              <a:t>(3) </a:t>
            </a:r>
          </a:p>
          <a:p>
            <a:pPr marL="342900" indent="-342900">
              <a:buFontTx/>
              <a:buAutoNum type="alphaUcPeriod"/>
            </a:pPr>
            <a:r>
              <a:rPr lang="en-US" sz="2100" dirty="0">
                <a:solidFill>
                  <a:prstClr val="black"/>
                </a:solidFill>
                <a:latin typeface="Trebuchet MS" pitchFamily="34" charset="0"/>
              </a:rPr>
              <a:t>(2) </a:t>
            </a:r>
          </a:p>
          <a:p>
            <a:pPr marL="342900" indent="-342900">
              <a:buFontTx/>
              <a:buAutoNum type="alphaUcPeriod"/>
            </a:pPr>
            <a:r>
              <a:rPr lang="en-US" sz="2100" dirty="0">
                <a:solidFill>
                  <a:prstClr val="black"/>
                </a:solidFill>
                <a:latin typeface="Trebuchet MS" pitchFamily="34" charset="0"/>
              </a:rPr>
              <a:t>(1) 				</a:t>
            </a:r>
            <a:r>
              <a:rPr lang="id-ID" sz="2100" dirty="0">
                <a:solidFill>
                  <a:prstClr val="black"/>
                </a:solidFill>
                <a:latin typeface="Trebuchet MS" pitchFamily="34" charset="0"/>
              </a:rPr>
              <a:t>Kunci:</a:t>
            </a:r>
            <a:r>
              <a:rPr lang="en-US" sz="2100" dirty="0">
                <a:solidFill>
                  <a:prstClr val="black"/>
                </a:solidFill>
                <a:latin typeface="Trebuchet MS" pitchFamily="34" charset="0"/>
              </a:rPr>
              <a:t> B</a:t>
            </a:r>
          </a:p>
        </p:txBody>
      </p:sp>
      <p:sp>
        <p:nvSpPr>
          <p:cNvPr id="8" name="WordArt 17"/>
          <p:cNvSpPr>
            <a:spLocks noChangeArrowheads="1" noChangeShapeType="1" noTextEdit="1"/>
          </p:cNvSpPr>
          <p:nvPr/>
        </p:nvSpPr>
        <p:spPr bwMode="auto">
          <a:xfrm>
            <a:off x="1331640" y="332656"/>
            <a:ext cx="6624736" cy="504056"/>
          </a:xfrm>
          <a:prstGeom prst="rect">
            <a:avLst/>
          </a:prstGeom>
        </p:spPr>
        <p:txBody>
          <a:bodyPr wrap="none" fromWordArt="1">
            <a:prstTxWarp prst="textPlain">
              <a:avLst>
                <a:gd name="adj" fmla="val 50000"/>
              </a:avLst>
            </a:prstTxWarp>
          </a:bodyPr>
          <a:lstStyle/>
          <a:p>
            <a:r>
              <a:rPr lang="fi-FI" sz="3600" b="1" kern="10" dirty="0">
                <a:ln w="1905"/>
                <a:solidFill>
                  <a:srgbClr val="00B050"/>
                </a:solidFill>
                <a:effectLst>
                  <a:innerShdw blurRad="69850" dist="43180" dir="5400000">
                    <a:srgbClr val="000000">
                      <a:alpha val="65000"/>
                    </a:srgbClr>
                  </a:innerShdw>
                </a:effectLst>
                <a:latin typeface="Cambria" pitchFamily="18" charset="0"/>
              </a:rPr>
              <a:t>2.  Soal tidak menggunakan bahasa yang berlaku setempat</a:t>
            </a:r>
          </a:p>
        </p:txBody>
      </p:sp>
    </p:spTree>
    <p:extLst>
      <p:ext uri="{BB962C8B-B14F-4D97-AF65-F5344CB8AC3E}">
        <p14:creationId xmlns:p14="http://schemas.microsoft.com/office/powerpoint/2010/main" val="294161385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WordArt 17"/>
          <p:cNvSpPr>
            <a:spLocks noChangeArrowheads="1" noChangeShapeType="1" noTextEdit="1"/>
          </p:cNvSpPr>
          <p:nvPr/>
        </p:nvSpPr>
        <p:spPr bwMode="auto">
          <a:xfrm>
            <a:off x="1331640" y="332656"/>
            <a:ext cx="6624736" cy="504056"/>
          </a:xfrm>
          <a:prstGeom prst="rect">
            <a:avLst/>
          </a:prstGeom>
        </p:spPr>
        <p:txBody>
          <a:bodyPr wrap="none" fromWordArt="1">
            <a:prstTxWarp prst="textPlain">
              <a:avLst>
                <a:gd name="adj" fmla="val 50000"/>
              </a:avLst>
            </a:prstTxWarp>
          </a:bodyPr>
          <a:lstStyle/>
          <a:p>
            <a:r>
              <a:rPr lang="fi-FI" sz="3600" b="1" kern="10" dirty="0">
                <a:ln w="1905"/>
                <a:solidFill>
                  <a:srgbClr val="00B050"/>
                </a:solidFill>
                <a:effectLst>
                  <a:innerShdw blurRad="69850" dist="43180" dir="5400000">
                    <a:srgbClr val="000000">
                      <a:alpha val="65000"/>
                    </a:srgbClr>
                  </a:innerShdw>
                </a:effectLst>
                <a:latin typeface="Cambria" pitchFamily="18" charset="0"/>
              </a:rPr>
              <a:t>2.  Soal tidak menggunakan bahasa yang berlaku setempat</a:t>
            </a:r>
          </a:p>
        </p:txBody>
      </p:sp>
      <p:sp>
        <p:nvSpPr>
          <p:cNvPr id="13" name="TextBox 12"/>
          <p:cNvSpPr txBox="1"/>
          <p:nvPr/>
        </p:nvSpPr>
        <p:spPr>
          <a:xfrm>
            <a:off x="762000" y="1371600"/>
            <a:ext cx="2801888" cy="461665"/>
          </a:xfrm>
          <a:prstGeom prst="rect">
            <a:avLst/>
          </a:prstGeom>
          <a:noFill/>
        </p:spPr>
        <p:txBody>
          <a:bodyPr wrap="square">
            <a:spAutoFit/>
          </a:bodyPr>
          <a:lstStyle/>
          <a:p>
            <a:pPr>
              <a:defRPr/>
            </a:pPr>
            <a:r>
              <a:rPr lang="en-US"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S</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oal Kurang Baik</a:t>
            </a:r>
          </a:p>
        </p:txBody>
      </p:sp>
      <p:sp>
        <p:nvSpPr>
          <p:cNvPr id="11" name="Rectangle 10"/>
          <p:cNvSpPr/>
          <p:nvPr/>
        </p:nvSpPr>
        <p:spPr>
          <a:xfrm>
            <a:off x="762000" y="1905000"/>
            <a:ext cx="7391400" cy="1938992"/>
          </a:xfrm>
          <a:prstGeom prst="rect">
            <a:avLst/>
          </a:prstGeom>
        </p:spPr>
        <p:txBody>
          <a:bodyPr wrap="square">
            <a:spAutoFit/>
          </a:bodyPr>
          <a:lstStyle/>
          <a:p>
            <a:pPr marL="0" lvl="1"/>
            <a:r>
              <a:rPr lang="en-US" sz="2400" dirty="0" err="1">
                <a:solidFill>
                  <a:srgbClr val="000000"/>
                </a:solidFill>
                <a:latin typeface="Trebuchet MS" pitchFamily="34" charset="0"/>
              </a:rPr>
              <a:t>Tanaman</a:t>
            </a:r>
            <a:r>
              <a:rPr lang="en-US" sz="2400" dirty="0">
                <a:solidFill>
                  <a:srgbClr val="000000"/>
                </a:solidFill>
                <a:latin typeface="Trebuchet MS" pitchFamily="34" charset="0"/>
              </a:rPr>
              <a:t> </a:t>
            </a:r>
            <a:r>
              <a:rPr lang="en-US" sz="2400" dirty="0" err="1">
                <a:solidFill>
                  <a:srgbClr val="000000"/>
                </a:solidFill>
                <a:latin typeface="Trebuchet MS" pitchFamily="34" charset="0"/>
              </a:rPr>
              <a:t>gedang</a:t>
            </a:r>
            <a:r>
              <a:rPr lang="en-US" sz="2400" dirty="0">
                <a:solidFill>
                  <a:srgbClr val="000000"/>
                </a:solidFill>
                <a:latin typeface="Trebuchet MS" pitchFamily="34" charset="0"/>
              </a:rPr>
              <a:t> </a:t>
            </a:r>
            <a:r>
              <a:rPr lang="en-US" sz="2400" dirty="0" err="1">
                <a:solidFill>
                  <a:srgbClr val="000000"/>
                </a:solidFill>
                <a:latin typeface="Trebuchet MS" pitchFamily="34" charset="0"/>
              </a:rPr>
              <a:t>berkembang</a:t>
            </a:r>
            <a:r>
              <a:rPr lang="en-US" sz="2400" dirty="0">
                <a:solidFill>
                  <a:srgbClr val="000000"/>
                </a:solidFill>
                <a:latin typeface="Trebuchet MS" pitchFamily="34" charset="0"/>
              </a:rPr>
              <a:t> </a:t>
            </a:r>
            <a:r>
              <a:rPr lang="en-US" sz="2400" dirty="0" err="1">
                <a:solidFill>
                  <a:srgbClr val="000000"/>
                </a:solidFill>
                <a:latin typeface="Trebuchet MS" pitchFamily="34" charset="0"/>
              </a:rPr>
              <a:t>biak</a:t>
            </a:r>
            <a:r>
              <a:rPr lang="en-US" sz="2400" dirty="0">
                <a:solidFill>
                  <a:srgbClr val="000000"/>
                </a:solidFill>
                <a:latin typeface="Trebuchet MS" pitchFamily="34" charset="0"/>
              </a:rPr>
              <a:t> </a:t>
            </a:r>
            <a:r>
              <a:rPr lang="en-US" sz="2400" dirty="0" err="1">
                <a:solidFill>
                  <a:srgbClr val="000000"/>
                </a:solidFill>
                <a:latin typeface="Trebuchet MS" pitchFamily="34" charset="0"/>
              </a:rPr>
              <a:t>dengan</a:t>
            </a:r>
            <a:r>
              <a:rPr lang="en-US" sz="2400" dirty="0">
                <a:solidFill>
                  <a:srgbClr val="000000"/>
                </a:solidFill>
                <a:latin typeface="Trebuchet MS" pitchFamily="34" charset="0"/>
              </a:rPr>
              <a:t> ....</a:t>
            </a:r>
          </a:p>
          <a:p>
            <a:pPr lvl="1"/>
            <a:r>
              <a:rPr lang="id-ID" sz="2400" dirty="0">
                <a:solidFill>
                  <a:srgbClr val="000000"/>
                </a:solidFill>
                <a:latin typeface="Trebuchet MS" pitchFamily="34" charset="0"/>
              </a:rPr>
              <a:t>A</a:t>
            </a:r>
            <a:r>
              <a:rPr lang="en-US" sz="2400" dirty="0">
                <a:solidFill>
                  <a:srgbClr val="000000"/>
                </a:solidFill>
                <a:latin typeface="Trebuchet MS" pitchFamily="34" charset="0"/>
              </a:rPr>
              <a:t>. </a:t>
            </a:r>
            <a:r>
              <a:rPr lang="en-US" sz="2400" dirty="0" err="1">
                <a:solidFill>
                  <a:srgbClr val="000000"/>
                </a:solidFill>
                <a:latin typeface="Trebuchet MS" pitchFamily="34" charset="0"/>
              </a:rPr>
              <a:t>umbi</a:t>
            </a:r>
            <a:r>
              <a:rPr lang="en-US" sz="2400" dirty="0">
                <a:solidFill>
                  <a:srgbClr val="000000"/>
                </a:solidFill>
                <a:latin typeface="Trebuchet MS" pitchFamily="34" charset="0"/>
              </a:rPr>
              <a:t> </a:t>
            </a:r>
            <a:r>
              <a:rPr lang="en-US" sz="2400" dirty="0" err="1">
                <a:solidFill>
                  <a:srgbClr val="000000"/>
                </a:solidFill>
                <a:latin typeface="Trebuchet MS" pitchFamily="34" charset="0"/>
              </a:rPr>
              <a:t>batang</a:t>
            </a:r>
            <a:endParaRPr lang="en-US" sz="2400" dirty="0">
              <a:solidFill>
                <a:srgbClr val="000000"/>
              </a:solidFill>
              <a:latin typeface="Trebuchet MS" pitchFamily="34" charset="0"/>
            </a:endParaRPr>
          </a:p>
          <a:p>
            <a:pPr lvl="1"/>
            <a:r>
              <a:rPr lang="id-ID" sz="2400" dirty="0">
                <a:solidFill>
                  <a:srgbClr val="000000"/>
                </a:solidFill>
                <a:latin typeface="Trebuchet MS" pitchFamily="34" charset="0"/>
              </a:rPr>
              <a:t>B</a:t>
            </a:r>
            <a:r>
              <a:rPr lang="en-US" sz="2400" dirty="0">
                <a:solidFill>
                  <a:srgbClr val="000000"/>
                </a:solidFill>
                <a:latin typeface="Trebuchet MS" pitchFamily="34" charset="0"/>
              </a:rPr>
              <a:t>. tunas</a:t>
            </a:r>
          </a:p>
          <a:p>
            <a:pPr lvl="1"/>
            <a:r>
              <a:rPr lang="id-ID" sz="2400" dirty="0">
                <a:solidFill>
                  <a:srgbClr val="000000"/>
                </a:solidFill>
                <a:latin typeface="Trebuchet MS" pitchFamily="34" charset="0"/>
              </a:rPr>
              <a:t>C</a:t>
            </a:r>
            <a:r>
              <a:rPr lang="en-US" sz="2400" dirty="0">
                <a:solidFill>
                  <a:srgbClr val="000000"/>
                </a:solidFill>
                <a:latin typeface="Trebuchet MS" pitchFamily="34" charset="0"/>
              </a:rPr>
              <a:t>. </a:t>
            </a:r>
            <a:r>
              <a:rPr lang="en-US" sz="2400" dirty="0" err="1">
                <a:solidFill>
                  <a:srgbClr val="000000"/>
                </a:solidFill>
                <a:latin typeface="Trebuchet MS" pitchFamily="34" charset="0"/>
              </a:rPr>
              <a:t>biji</a:t>
            </a:r>
            <a:endParaRPr lang="en-US" sz="2400" dirty="0">
              <a:solidFill>
                <a:srgbClr val="000000"/>
              </a:solidFill>
              <a:latin typeface="Trebuchet MS" pitchFamily="34" charset="0"/>
            </a:endParaRPr>
          </a:p>
          <a:p>
            <a:pPr lvl="1"/>
            <a:r>
              <a:rPr lang="id-ID" sz="2400" dirty="0">
                <a:solidFill>
                  <a:srgbClr val="000000"/>
                </a:solidFill>
                <a:latin typeface="Trebuchet MS" pitchFamily="34" charset="0"/>
              </a:rPr>
              <a:t>D</a:t>
            </a:r>
            <a:r>
              <a:rPr lang="en-US" sz="2400" dirty="0">
                <a:solidFill>
                  <a:srgbClr val="000000"/>
                </a:solidFill>
                <a:latin typeface="Trebuchet MS" pitchFamily="34" charset="0"/>
              </a:rPr>
              <a:t>. </a:t>
            </a:r>
            <a:r>
              <a:rPr lang="en-US" sz="2400" dirty="0" err="1">
                <a:solidFill>
                  <a:srgbClr val="000000"/>
                </a:solidFill>
                <a:latin typeface="Trebuchet MS" pitchFamily="34" charset="0"/>
              </a:rPr>
              <a:t>akar</a:t>
            </a:r>
            <a:r>
              <a:rPr lang="en-US" sz="2400" dirty="0">
                <a:solidFill>
                  <a:srgbClr val="000000"/>
                </a:solidFill>
                <a:latin typeface="Trebuchet MS" pitchFamily="34" charset="0"/>
              </a:rPr>
              <a:t> </a:t>
            </a:r>
            <a:r>
              <a:rPr lang="en-US" sz="2400" dirty="0" err="1">
                <a:solidFill>
                  <a:srgbClr val="000000"/>
                </a:solidFill>
                <a:latin typeface="Trebuchet MS" pitchFamily="34" charset="0"/>
              </a:rPr>
              <a:t>rimpang</a:t>
            </a:r>
            <a:endParaRPr lang="en-US" sz="2400" dirty="0">
              <a:solidFill>
                <a:srgbClr val="000000"/>
              </a:solidFill>
              <a:latin typeface="Trebuchet MS" pitchFamily="34" charset="0"/>
            </a:endParaRPr>
          </a:p>
        </p:txBody>
      </p:sp>
    </p:spTree>
    <p:extLst>
      <p:ext uri="{BB962C8B-B14F-4D97-AF65-F5344CB8AC3E}">
        <p14:creationId xmlns:p14="http://schemas.microsoft.com/office/powerpoint/2010/main" val="24934109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0-#ppt_w/2"/>
                                          </p:val>
                                        </p:tav>
                                        <p:tav tm="100000">
                                          <p:val>
                                            <p:strVal val="#ppt_x"/>
                                          </p:val>
                                        </p:tav>
                                      </p:tavLst>
                                    </p:anim>
                                    <p:anim calcmode="lin" valueType="num">
                                      <p:cBhvr additive="base">
                                        <p:cTn id="8" dur="500" fill="hold"/>
                                        <p:tgtEl>
                                          <p:spTgt spid="13"/>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nodeType="clickEffect">
                                  <p:stCondLst>
                                    <p:cond delay="0"/>
                                  </p:stCondLst>
                                  <p:childTnLst>
                                    <p:set>
                                      <p:cBhvr>
                                        <p:cTn id="12" dur="1" fill="hold">
                                          <p:stCondLst>
                                            <p:cond delay="0"/>
                                          </p:stCondLst>
                                        </p:cTn>
                                        <p:tgtEl>
                                          <p:spTgt spid="7">
                                            <p:txEl>
                                              <p:pRg st="0" end="0"/>
                                            </p:txEl>
                                          </p:spTgt>
                                        </p:tgtEl>
                                        <p:attrNameLst>
                                          <p:attrName>style.visibility</p:attrName>
                                        </p:attrNameLst>
                                      </p:cBhvr>
                                      <p:to>
                                        <p:strVal val="visible"/>
                                      </p:to>
                                    </p:set>
                                    <p:anim calcmode="lin" valueType="num">
                                      <p:cBhvr additive="base">
                                        <p:cTn id="13" dur="500" fill="hold"/>
                                        <p:tgtEl>
                                          <p:spTgt spid="7">
                                            <p:txEl>
                                              <p:pRg st="0" end="0"/>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7">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p:cNvSpPr txBox="1"/>
          <p:nvPr/>
        </p:nvSpPr>
        <p:spPr>
          <a:xfrm>
            <a:off x="457200" y="1260049"/>
            <a:ext cx="3106688" cy="461665"/>
          </a:xfrm>
          <a:prstGeom prst="rect">
            <a:avLst/>
          </a:prstGeom>
          <a:noFill/>
        </p:spPr>
        <p:txBody>
          <a:bodyPr wrap="square">
            <a:spAutoFit/>
          </a:bodyPr>
          <a:lstStyle/>
          <a:p>
            <a:pPr>
              <a:defRPr/>
            </a:pPr>
            <a:r>
              <a:rPr lang="en-US"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S</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oal </a:t>
            </a:r>
            <a:r>
              <a:rPr lang="en-US" sz="2400" dirty="0" err="1">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Lebih</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 Baik</a:t>
            </a:r>
          </a:p>
        </p:txBody>
      </p:sp>
      <p:sp>
        <p:nvSpPr>
          <p:cNvPr id="8" name="WordArt 17"/>
          <p:cNvSpPr>
            <a:spLocks noChangeArrowheads="1" noChangeShapeType="1" noTextEdit="1"/>
          </p:cNvSpPr>
          <p:nvPr/>
        </p:nvSpPr>
        <p:spPr bwMode="auto">
          <a:xfrm>
            <a:off x="1331640" y="332656"/>
            <a:ext cx="6624736" cy="504056"/>
          </a:xfrm>
          <a:prstGeom prst="rect">
            <a:avLst/>
          </a:prstGeom>
        </p:spPr>
        <p:txBody>
          <a:bodyPr wrap="none" fromWordArt="1">
            <a:prstTxWarp prst="textPlain">
              <a:avLst>
                <a:gd name="adj" fmla="val 50000"/>
              </a:avLst>
            </a:prstTxWarp>
          </a:bodyPr>
          <a:lstStyle/>
          <a:p>
            <a:r>
              <a:rPr lang="fi-FI" sz="3600" b="1" kern="10" dirty="0">
                <a:ln w="1905"/>
                <a:solidFill>
                  <a:srgbClr val="00B050"/>
                </a:solidFill>
                <a:effectLst>
                  <a:innerShdw blurRad="69850" dist="43180" dir="5400000">
                    <a:srgbClr val="000000">
                      <a:alpha val="65000"/>
                    </a:srgbClr>
                  </a:innerShdw>
                </a:effectLst>
                <a:latin typeface="Cambria" pitchFamily="18" charset="0"/>
              </a:rPr>
              <a:t>2.  Soal tidak menggunakan bahasa yang berlaku setempat</a:t>
            </a:r>
          </a:p>
        </p:txBody>
      </p:sp>
      <p:sp>
        <p:nvSpPr>
          <p:cNvPr id="7" name="Rectangle 6"/>
          <p:cNvSpPr/>
          <p:nvPr/>
        </p:nvSpPr>
        <p:spPr>
          <a:xfrm>
            <a:off x="457200" y="1905000"/>
            <a:ext cx="6400800" cy="1938992"/>
          </a:xfrm>
          <a:prstGeom prst="rect">
            <a:avLst/>
          </a:prstGeom>
        </p:spPr>
        <p:txBody>
          <a:bodyPr wrap="square">
            <a:spAutoFit/>
          </a:bodyPr>
          <a:lstStyle/>
          <a:p>
            <a:pPr marL="0" lvl="1"/>
            <a:r>
              <a:rPr lang="en-US" sz="2400" dirty="0" err="1">
                <a:solidFill>
                  <a:srgbClr val="000000"/>
                </a:solidFill>
                <a:latin typeface="Trebuchet MS" pitchFamily="34" charset="0"/>
                <a:cs typeface="Traditional Arabic" pitchFamily="18" charset="-78"/>
              </a:rPr>
              <a:t>Tanaman</a:t>
            </a:r>
            <a:r>
              <a:rPr lang="en-US" sz="2400" dirty="0">
                <a:solidFill>
                  <a:srgbClr val="000000"/>
                </a:solidFill>
                <a:latin typeface="Trebuchet MS" pitchFamily="34" charset="0"/>
                <a:cs typeface="Traditional Arabic" pitchFamily="18" charset="-78"/>
              </a:rPr>
              <a:t> </a:t>
            </a:r>
            <a:r>
              <a:rPr lang="id-ID" sz="2400" dirty="0">
                <a:solidFill>
                  <a:srgbClr val="000000"/>
                </a:solidFill>
                <a:latin typeface="Trebuchet MS" pitchFamily="34" charset="0"/>
                <a:cs typeface="Traditional Arabic" pitchFamily="18" charset="-78"/>
              </a:rPr>
              <a:t>pisang </a:t>
            </a:r>
            <a:r>
              <a:rPr lang="en-US" sz="2400" dirty="0" err="1">
                <a:solidFill>
                  <a:srgbClr val="000000"/>
                </a:solidFill>
                <a:latin typeface="Trebuchet MS" pitchFamily="34" charset="0"/>
                <a:cs typeface="Traditional Arabic" pitchFamily="18" charset="-78"/>
              </a:rPr>
              <a:t>berkembang</a:t>
            </a:r>
            <a:r>
              <a:rPr lang="en-US" sz="2400" dirty="0">
                <a:solidFill>
                  <a:srgbClr val="000000"/>
                </a:solidFill>
                <a:latin typeface="Trebuchet MS" pitchFamily="34" charset="0"/>
                <a:cs typeface="Traditional Arabic" pitchFamily="18" charset="-78"/>
              </a:rPr>
              <a:t> </a:t>
            </a:r>
            <a:r>
              <a:rPr lang="en-US" sz="2400" dirty="0" err="1">
                <a:solidFill>
                  <a:srgbClr val="000000"/>
                </a:solidFill>
                <a:latin typeface="Trebuchet MS" pitchFamily="34" charset="0"/>
                <a:cs typeface="Traditional Arabic" pitchFamily="18" charset="-78"/>
              </a:rPr>
              <a:t>biak</a:t>
            </a:r>
            <a:r>
              <a:rPr lang="en-US" sz="2400" dirty="0">
                <a:solidFill>
                  <a:srgbClr val="000000"/>
                </a:solidFill>
                <a:latin typeface="Trebuchet MS" pitchFamily="34" charset="0"/>
                <a:cs typeface="Traditional Arabic" pitchFamily="18" charset="-78"/>
              </a:rPr>
              <a:t> </a:t>
            </a:r>
            <a:r>
              <a:rPr lang="en-US" sz="2400" dirty="0" err="1">
                <a:solidFill>
                  <a:srgbClr val="000000"/>
                </a:solidFill>
                <a:latin typeface="Trebuchet MS" pitchFamily="34" charset="0"/>
                <a:cs typeface="Traditional Arabic" pitchFamily="18" charset="-78"/>
              </a:rPr>
              <a:t>dengan</a:t>
            </a:r>
            <a:r>
              <a:rPr lang="en-US" sz="2400" dirty="0">
                <a:solidFill>
                  <a:srgbClr val="000000"/>
                </a:solidFill>
                <a:latin typeface="Trebuchet MS" pitchFamily="34" charset="0"/>
                <a:cs typeface="Traditional Arabic" pitchFamily="18" charset="-78"/>
              </a:rPr>
              <a:t> ....</a:t>
            </a:r>
          </a:p>
          <a:p>
            <a:pPr lvl="1"/>
            <a:r>
              <a:rPr lang="id-ID" sz="2400" dirty="0">
                <a:solidFill>
                  <a:srgbClr val="000000"/>
                </a:solidFill>
                <a:latin typeface="Trebuchet MS" pitchFamily="34" charset="0"/>
                <a:cs typeface="Traditional Arabic" pitchFamily="18" charset="-78"/>
              </a:rPr>
              <a:t>A</a:t>
            </a:r>
            <a:r>
              <a:rPr lang="en-US" sz="2400" dirty="0">
                <a:solidFill>
                  <a:srgbClr val="000000"/>
                </a:solidFill>
                <a:latin typeface="Trebuchet MS" pitchFamily="34" charset="0"/>
                <a:cs typeface="Traditional Arabic" pitchFamily="18" charset="-78"/>
              </a:rPr>
              <a:t>. </a:t>
            </a:r>
            <a:r>
              <a:rPr lang="en-US" sz="2400" dirty="0" err="1">
                <a:solidFill>
                  <a:srgbClr val="000000"/>
                </a:solidFill>
                <a:latin typeface="Trebuchet MS" pitchFamily="34" charset="0"/>
                <a:cs typeface="Traditional Arabic" pitchFamily="18" charset="-78"/>
              </a:rPr>
              <a:t>umbi</a:t>
            </a:r>
            <a:r>
              <a:rPr lang="en-US" sz="2400" dirty="0">
                <a:solidFill>
                  <a:srgbClr val="000000"/>
                </a:solidFill>
                <a:latin typeface="Trebuchet MS" pitchFamily="34" charset="0"/>
                <a:cs typeface="Traditional Arabic" pitchFamily="18" charset="-78"/>
              </a:rPr>
              <a:t> </a:t>
            </a:r>
            <a:r>
              <a:rPr lang="en-US" sz="2400" dirty="0" err="1">
                <a:solidFill>
                  <a:srgbClr val="000000"/>
                </a:solidFill>
                <a:latin typeface="Trebuchet MS" pitchFamily="34" charset="0"/>
                <a:cs typeface="Traditional Arabic" pitchFamily="18" charset="-78"/>
              </a:rPr>
              <a:t>batang</a:t>
            </a:r>
            <a:endParaRPr lang="en-US" sz="2400" dirty="0">
              <a:solidFill>
                <a:srgbClr val="000000"/>
              </a:solidFill>
              <a:latin typeface="Trebuchet MS" pitchFamily="34" charset="0"/>
              <a:cs typeface="Traditional Arabic" pitchFamily="18" charset="-78"/>
            </a:endParaRPr>
          </a:p>
          <a:p>
            <a:pPr lvl="1"/>
            <a:r>
              <a:rPr lang="id-ID" sz="2400" dirty="0">
                <a:solidFill>
                  <a:srgbClr val="000000"/>
                </a:solidFill>
                <a:latin typeface="Trebuchet MS" pitchFamily="34" charset="0"/>
                <a:cs typeface="Traditional Arabic" pitchFamily="18" charset="-78"/>
              </a:rPr>
              <a:t>B</a:t>
            </a:r>
            <a:r>
              <a:rPr lang="en-US" sz="2400" dirty="0">
                <a:solidFill>
                  <a:srgbClr val="000000"/>
                </a:solidFill>
                <a:latin typeface="Trebuchet MS" pitchFamily="34" charset="0"/>
                <a:cs typeface="Traditional Arabic" pitchFamily="18" charset="-78"/>
              </a:rPr>
              <a:t>. tunas</a:t>
            </a:r>
          </a:p>
          <a:p>
            <a:pPr lvl="1"/>
            <a:r>
              <a:rPr lang="id-ID" sz="2400" dirty="0">
                <a:solidFill>
                  <a:srgbClr val="000000"/>
                </a:solidFill>
                <a:latin typeface="Trebuchet MS" pitchFamily="34" charset="0"/>
                <a:cs typeface="Traditional Arabic" pitchFamily="18" charset="-78"/>
              </a:rPr>
              <a:t>C</a:t>
            </a:r>
            <a:r>
              <a:rPr lang="en-US" sz="2400" dirty="0">
                <a:solidFill>
                  <a:srgbClr val="000000"/>
                </a:solidFill>
                <a:latin typeface="Trebuchet MS" pitchFamily="34" charset="0"/>
                <a:cs typeface="Traditional Arabic" pitchFamily="18" charset="-78"/>
              </a:rPr>
              <a:t>. </a:t>
            </a:r>
            <a:r>
              <a:rPr lang="en-US" sz="2400" dirty="0" err="1">
                <a:solidFill>
                  <a:srgbClr val="000000"/>
                </a:solidFill>
                <a:latin typeface="Trebuchet MS" pitchFamily="34" charset="0"/>
                <a:cs typeface="Traditional Arabic" pitchFamily="18" charset="-78"/>
              </a:rPr>
              <a:t>biji</a:t>
            </a:r>
            <a:endParaRPr lang="en-US" sz="2400" dirty="0">
              <a:solidFill>
                <a:srgbClr val="000000"/>
              </a:solidFill>
              <a:latin typeface="Trebuchet MS" pitchFamily="34" charset="0"/>
              <a:cs typeface="Traditional Arabic" pitchFamily="18" charset="-78"/>
            </a:endParaRPr>
          </a:p>
          <a:p>
            <a:pPr lvl="1"/>
            <a:r>
              <a:rPr lang="id-ID" sz="2400" dirty="0">
                <a:solidFill>
                  <a:srgbClr val="000000"/>
                </a:solidFill>
                <a:latin typeface="Trebuchet MS" pitchFamily="34" charset="0"/>
                <a:cs typeface="Traditional Arabic" pitchFamily="18" charset="-78"/>
              </a:rPr>
              <a:t>D</a:t>
            </a:r>
            <a:r>
              <a:rPr lang="en-US" sz="2400" dirty="0">
                <a:solidFill>
                  <a:srgbClr val="000000"/>
                </a:solidFill>
                <a:latin typeface="Trebuchet MS" pitchFamily="34" charset="0"/>
                <a:cs typeface="Traditional Arabic" pitchFamily="18" charset="-78"/>
              </a:rPr>
              <a:t>. </a:t>
            </a:r>
            <a:r>
              <a:rPr lang="en-US" sz="2400" dirty="0" err="1">
                <a:solidFill>
                  <a:srgbClr val="000000"/>
                </a:solidFill>
                <a:latin typeface="Trebuchet MS" pitchFamily="34" charset="0"/>
                <a:cs typeface="Traditional Arabic" pitchFamily="18" charset="-78"/>
              </a:rPr>
              <a:t>akar</a:t>
            </a:r>
            <a:r>
              <a:rPr lang="en-US" sz="2400" dirty="0">
                <a:solidFill>
                  <a:srgbClr val="000000"/>
                </a:solidFill>
                <a:latin typeface="Trebuchet MS" pitchFamily="34" charset="0"/>
                <a:cs typeface="Traditional Arabic" pitchFamily="18" charset="-78"/>
              </a:rPr>
              <a:t> </a:t>
            </a:r>
            <a:r>
              <a:rPr lang="en-US" sz="2400" dirty="0" err="1">
                <a:solidFill>
                  <a:srgbClr val="000000"/>
                </a:solidFill>
                <a:latin typeface="Trebuchet MS" pitchFamily="34" charset="0"/>
                <a:cs typeface="Traditional Arabic" pitchFamily="18" charset="-78"/>
              </a:rPr>
              <a:t>rimpang</a:t>
            </a:r>
            <a:endParaRPr lang="en-US" sz="2400" dirty="0">
              <a:solidFill>
                <a:srgbClr val="000000"/>
              </a:solidFill>
              <a:latin typeface="Trebuchet MS" pitchFamily="34" charset="0"/>
              <a:cs typeface="Traditional Arabic" pitchFamily="18" charset="-78"/>
            </a:endParaRPr>
          </a:p>
        </p:txBody>
      </p:sp>
    </p:spTree>
    <p:extLst>
      <p:ext uri="{BB962C8B-B14F-4D97-AF65-F5344CB8AC3E}">
        <p14:creationId xmlns:p14="http://schemas.microsoft.com/office/powerpoint/2010/main" val="294161385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WordArt 17"/>
          <p:cNvSpPr>
            <a:spLocks noChangeArrowheads="1" noChangeShapeType="1" noTextEdit="1"/>
          </p:cNvSpPr>
          <p:nvPr/>
        </p:nvSpPr>
        <p:spPr bwMode="auto">
          <a:xfrm>
            <a:off x="1403648" y="188640"/>
            <a:ext cx="6624736" cy="908720"/>
          </a:xfrm>
          <a:prstGeom prst="rect">
            <a:avLst/>
          </a:prstGeom>
        </p:spPr>
        <p:txBody>
          <a:bodyPr wrap="none" fromWordArt="1">
            <a:prstTxWarp prst="textPlain">
              <a:avLst>
                <a:gd name="adj" fmla="val 50000"/>
              </a:avLst>
            </a:prstTxWarp>
          </a:bodyPr>
          <a:lstStyle/>
          <a:p>
            <a:r>
              <a:rPr lang="fi-FI" sz="3600" b="1" kern="10" dirty="0">
                <a:ln w="1905"/>
                <a:solidFill>
                  <a:srgbClr val="00B050"/>
                </a:solidFill>
                <a:effectLst>
                  <a:innerShdw blurRad="69850" dist="43180" dir="5400000">
                    <a:srgbClr val="000000">
                      <a:alpha val="65000"/>
                    </a:srgbClr>
                  </a:innerShdw>
                </a:effectLst>
                <a:latin typeface="Cambria" pitchFamily="18" charset="0"/>
              </a:rPr>
              <a:t>3. Pilihan jawaban tidak mengulang kata/frase yang bukan merupakan</a:t>
            </a:r>
          </a:p>
          <a:p>
            <a:r>
              <a:rPr lang="fi-FI" sz="3600" b="1" kern="10" dirty="0">
                <a:ln w="1905"/>
                <a:solidFill>
                  <a:srgbClr val="00B050"/>
                </a:solidFill>
                <a:effectLst>
                  <a:innerShdw blurRad="69850" dist="43180" dir="5400000">
                    <a:srgbClr val="000000">
                      <a:alpha val="65000"/>
                    </a:srgbClr>
                  </a:innerShdw>
                </a:effectLst>
                <a:latin typeface="Cambria" pitchFamily="18" charset="0"/>
              </a:rPr>
              <a:t>     satu kesatuan pengertian </a:t>
            </a:r>
          </a:p>
        </p:txBody>
      </p:sp>
      <p:sp>
        <p:nvSpPr>
          <p:cNvPr id="8" name="TextBox 7"/>
          <p:cNvSpPr txBox="1"/>
          <p:nvPr/>
        </p:nvSpPr>
        <p:spPr>
          <a:xfrm>
            <a:off x="336803" y="1455167"/>
            <a:ext cx="2952328" cy="461665"/>
          </a:xfrm>
          <a:prstGeom prst="rect">
            <a:avLst/>
          </a:prstGeom>
          <a:noFill/>
        </p:spPr>
        <p:txBody>
          <a:bodyPr wrap="square">
            <a:spAutoFit/>
          </a:bodyPr>
          <a:lstStyle/>
          <a:p>
            <a:pPr>
              <a:defRPr/>
            </a:pPr>
            <a:r>
              <a:rPr lang="en-US"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S</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oal </a:t>
            </a:r>
            <a:r>
              <a:rPr lang="en-US" sz="2400" dirty="0" err="1">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Kurang</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 Baik</a:t>
            </a:r>
          </a:p>
        </p:txBody>
      </p:sp>
      <p:sp>
        <p:nvSpPr>
          <p:cNvPr id="9" name="TextBox 8"/>
          <p:cNvSpPr txBox="1"/>
          <p:nvPr/>
        </p:nvSpPr>
        <p:spPr>
          <a:xfrm>
            <a:off x="323528" y="1916832"/>
            <a:ext cx="8280920" cy="3785652"/>
          </a:xfrm>
          <a:prstGeom prst="rect">
            <a:avLst/>
          </a:prstGeom>
          <a:noFill/>
        </p:spPr>
        <p:txBody>
          <a:bodyPr wrap="square" rtlCol="0">
            <a:spAutoFit/>
          </a:bodyPr>
          <a:lstStyle/>
          <a:p>
            <a:r>
              <a:rPr lang="en-US" sz="2400" dirty="0" err="1">
                <a:solidFill>
                  <a:prstClr val="black"/>
                </a:solidFill>
                <a:latin typeface="Trebuchet MS" pitchFamily="34" charset="0"/>
              </a:rPr>
              <a:t>Seorang</a:t>
            </a:r>
            <a:r>
              <a:rPr lang="en-US" sz="2400" dirty="0">
                <a:solidFill>
                  <a:prstClr val="black"/>
                </a:solidFill>
                <a:latin typeface="Trebuchet MS" pitchFamily="34" charset="0"/>
              </a:rPr>
              <a:t> </a:t>
            </a:r>
            <a:r>
              <a:rPr lang="en-US" sz="2400" dirty="0" err="1">
                <a:solidFill>
                  <a:prstClr val="black"/>
                </a:solidFill>
                <a:latin typeface="Trebuchet MS" pitchFamily="34" charset="0"/>
              </a:rPr>
              <a:t>mengendarai</a:t>
            </a:r>
            <a:r>
              <a:rPr lang="en-US" sz="2400" dirty="0">
                <a:solidFill>
                  <a:prstClr val="black"/>
                </a:solidFill>
                <a:latin typeface="Trebuchet MS" pitchFamily="34" charset="0"/>
              </a:rPr>
              <a:t> </a:t>
            </a:r>
            <a:r>
              <a:rPr lang="en-US" sz="2400" dirty="0" err="1">
                <a:solidFill>
                  <a:prstClr val="black"/>
                </a:solidFill>
                <a:latin typeface="Trebuchet MS" pitchFamily="34" charset="0"/>
              </a:rPr>
              <a:t>mobil</a:t>
            </a:r>
            <a:r>
              <a:rPr lang="en-US" sz="2400" dirty="0">
                <a:solidFill>
                  <a:prstClr val="black"/>
                </a:solidFill>
                <a:latin typeface="Trebuchet MS" pitchFamily="34" charset="0"/>
              </a:rPr>
              <a:t> </a:t>
            </a:r>
            <a:r>
              <a:rPr lang="en-US" sz="2400" dirty="0" err="1">
                <a:solidFill>
                  <a:prstClr val="black"/>
                </a:solidFill>
                <a:latin typeface="Trebuchet MS" pitchFamily="34" charset="0"/>
              </a:rPr>
              <a:t>dengan</a:t>
            </a:r>
            <a:r>
              <a:rPr lang="en-US" sz="2400" dirty="0">
                <a:solidFill>
                  <a:prstClr val="black"/>
                </a:solidFill>
                <a:latin typeface="Trebuchet MS" pitchFamily="34" charset="0"/>
              </a:rPr>
              <a:t> </a:t>
            </a:r>
            <a:r>
              <a:rPr lang="en-US" sz="2400" dirty="0" err="1">
                <a:solidFill>
                  <a:prstClr val="black"/>
                </a:solidFill>
                <a:latin typeface="Trebuchet MS" pitchFamily="34" charset="0"/>
              </a:rPr>
              <a:t>kecepatan</a:t>
            </a:r>
            <a:r>
              <a:rPr lang="en-US" sz="2400" dirty="0">
                <a:solidFill>
                  <a:prstClr val="black"/>
                </a:solidFill>
                <a:latin typeface="Trebuchet MS" pitchFamily="34" charset="0"/>
              </a:rPr>
              <a:t> 90 km/jam, </a:t>
            </a:r>
            <a:r>
              <a:rPr lang="en-US" sz="2400" dirty="0" err="1">
                <a:solidFill>
                  <a:prstClr val="black"/>
                </a:solidFill>
                <a:latin typeface="Trebuchet MS" pitchFamily="34" charset="0"/>
              </a:rPr>
              <a:t>tiba</a:t>
            </a:r>
            <a:r>
              <a:rPr lang="en-US" sz="2400" dirty="0">
                <a:solidFill>
                  <a:prstClr val="black"/>
                </a:solidFill>
                <a:latin typeface="Trebuchet MS" pitchFamily="34" charset="0"/>
              </a:rPr>
              <a:t>–</a:t>
            </a:r>
            <a:r>
              <a:rPr lang="en-US" sz="2400" dirty="0" err="1">
                <a:solidFill>
                  <a:prstClr val="black"/>
                </a:solidFill>
                <a:latin typeface="Trebuchet MS" pitchFamily="34" charset="0"/>
              </a:rPr>
              <a:t>tiba</a:t>
            </a:r>
            <a:r>
              <a:rPr lang="en-US" sz="2400" dirty="0">
                <a:solidFill>
                  <a:prstClr val="black"/>
                </a:solidFill>
                <a:latin typeface="Trebuchet MS" pitchFamily="34" charset="0"/>
              </a:rPr>
              <a:t> </a:t>
            </a:r>
            <a:r>
              <a:rPr lang="en-US" sz="2400" dirty="0" err="1">
                <a:solidFill>
                  <a:prstClr val="black"/>
                </a:solidFill>
                <a:latin typeface="Trebuchet MS" pitchFamily="34" charset="0"/>
              </a:rPr>
              <a:t>melihat</a:t>
            </a:r>
            <a:r>
              <a:rPr lang="en-US" sz="2400" dirty="0">
                <a:solidFill>
                  <a:prstClr val="black"/>
                </a:solidFill>
                <a:latin typeface="Trebuchet MS" pitchFamily="34" charset="0"/>
              </a:rPr>
              <a:t> </a:t>
            </a:r>
            <a:r>
              <a:rPr lang="en-US" sz="2400" dirty="0" err="1">
                <a:solidFill>
                  <a:prstClr val="black"/>
                </a:solidFill>
                <a:latin typeface="Trebuchet MS" pitchFamily="34" charset="0"/>
              </a:rPr>
              <a:t>seorang</a:t>
            </a:r>
            <a:r>
              <a:rPr lang="en-US" sz="2400" dirty="0">
                <a:solidFill>
                  <a:prstClr val="black"/>
                </a:solidFill>
                <a:latin typeface="Trebuchet MS" pitchFamily="34" charset="0"/>
              </a:rPr>
              <a:t> </a:t>
            </a:r>
            <a:r>
              <a:rPr lang="en-US" sz="2400" dirty="0" err="1">
                <a:solidFill>
                  <a:prstClr val="black"/>
                </a:solidFill>
                <a:latin typeface="Trebuchet MS" pitchFamily="34" charset="0"/>
              </a:rPr>
              <a:t>anak</a:t>
            </a:r>
            <a:r>
              <a:rPr lang="en-US" sz="2400" dirty="0">
                <a:solidFill>
                  <a:prstClr val="black"/>
                </a:solidFill>
                <a:latin typeface="Trebuchet MS" pitchFamily="34" charset="0"/>
              </a:rPr>
              <a:t> </a:t>
            </a:r>
            <a:r>
              <a:rPr lang="en-US" sz="2400" dirty="0" err="1">
                <a:solidFill>
                  <a:prstClr val="black"/>
                </a:solidFill>
                <a:latin typeface="Trebuchet MS" pitchFamily="34" charset="0"/>
              </a:rPr>
              <a:t>kecil</a:t>
            </a:r>
            <a:r>
              <a:rPr lang="en-US" sz="2400" dirty="0">
                <a:solidFill>
                  <a:prstClr val="black"/>
                </a:solidFill>
                <a:latin typeface="Trebuchet MS" pitchFamily="34" charset="0"/>
              </a:rPr>
              <a:t> di </a:t>
            </a:r>
            <a:r>
              <a:rPr lang="en-US" sz="2400" dirty="0" err="1">
                <a:solidFill>
                  <a:prstClr val="black"/>
                </a:solidFill>
                <a:latin typeface="Trebuchet MS" pitchFamily="34" charset="0"/>
              </a:rPr>
              <a:t>tengah</a:t>
            </a:r>
            <a:r>
              <a:rPr lang="en-US" sz="2400" dirty="0">
                <a:solidFill>
                  <a:prstClr val="black"/>
                </a:solidFill>
                <a:latin typeface="Trebuchet MS" pitchFamily="34" charset="0"/>
              </a:rPr>
              <a:t> </a:t>
            </a:r>
            <a:r>
              <a:rPr lang="en-US" sz="2400" dirty="0" err="1">
                <a:solidFill>
                  <a:prstClr val="black"/>
                </a:solidFill>
                <a:latin typeface="Trebuchet MS" pitchFamily="34" charset="0"/>
              </a:rPr>
              <a:t>jalan</a:t>
            </a:r>
            <a:r>
              <a:rPr lang="en-US" sz="2400" dirty="0">
                <a:solidFill>
                  <a:prstClr val="black"/>
                </a:solidFill>
                <a:latin typeface="Trebuchet MS" pitchFamily="34" charset="0"/>
              </a:rPr>
              <a:t> </a:t>
            </a:r>
            <a:r>
              <a:rPr lang="en-US" sz="2400" dirty="0" err="1">
                <a:solidFill>
                  <a:prstClr val="black"/>
                </a:solidFill>
                <a:latin typeface="Trebuchet MS" pitchFamily="34" charset="0"/>
              </a:rPr>
              <a:t>pada</a:t>
            </a:r>
            <a:r>
              <a:rPr lang="en-US" sz="2400" dirty="0">
                <a:solidFill>
                  <a:prstClr val="black"/>
                </a:solidFill>
                <a:latin typeface="Trebuchet MS" pitchFamily="34" charset="0"/>
              </a:rPr>
              <a:t> </a:t>
            </a:r>
            <a:r>
              <a:rPr lang="en-US" sz="2400" dirty="0" err="1">
                <a:solidFill>
                  <a:prstClr val="black"/>
                </a:solidFill>
                <a:latin typeface="Trebuchet MS" pitchFamily="34" charset="0"/>
              </a:rPr>
              <a:t>jarak</a:t>
            </a:r>
            <a:r>
              <a:rPr lang="en-US" sz="2400" dirty="0">
                <a:solidFill>
                  <a:prstClr val="black"/>
                </a:solidFill>
                <a:latin typeface="Trebuchet MS" pitchFamily="34" charset="0"/>
              </a:rPr>
              <a:t> 200 m, di </a:t>
            </a:r>
            <a:r>
              <a:rPr lang="en-US" sz="2400" dirty="0" err="1">
                <a:solidFill>
                  <a:prstClr val="black"/>
                </a:solidFill>
                <a:latin typeface="Trebuchet MS" pitchFamily="34" charset="0"/>
              </a:rPr>
              <a:t>depannya</a:t>
            </a:r>
            <a:r>
              <a:rPr lang="en-US" sz="2400" dirty="0">
                <a:solidFill>
                  <a:prstClr val="black"/>
                </a:solidFill>
                <a:latin typeface="Trebuchet MS" pitchFamily="34" charset="0"/>
              </a:rPr>
              <a:t>. </a:t>
            </a:r>
            <a:r>
              <a:rPr lang="en-US" sz="2400" dirty="0" err="1">
                <a:solidFill>
                  <a:prstClr val="black"/>
                </a:solidFill>
                <a:latin typeface="Trebuchet MS" pitchFamily="34" charset="0"/>
              </a:rPr>
              <a:t>Jika</a:t>
            </a:r>
            <a:r>
              <a:rPr lang="en-US" sz="2400" dirty="0">
                <a:solidFill>
                  <a:prstClr val="black"/>
                </a:solidFill>
                <a:latin typeface="Trebuchet MS" pitchFamily="34" charset="0"/>
              </a:rPr>
              <a:t> </a:t>
            </a:r>
            <a:r>
              <a:rPr lang="en-US" sz="2400" dirty="0" err="1">
                <a:solidFill>
                  <a:prstClr val="black"/>
                </a:solidFill>
                <a:latin typeface="Trebuchet MS" pitchFamily="34" charset="0"/>
              </a:rPr>
              <a:t>mobil</a:t>
            </a:r>
            <a:r>
              <a:rPr lang="en-US" sz="2400" dirty="0">
                <a:solidFill>
                  <a:prstClr val="black"/>
                </a:solidFill>
                <a:latin typeface="Trebuchet MS" pitchFamily="34" charset="0"/>
              </a:rPr>
              <a:t> </a:t>
            </a:r>
            <a:r>
              <a:rPr lang="en-US" sz="2400" dirty="0" err="1">
                <a:solidFill>
                  <a:prstClr val="black"/>
                </a:solidFill>
                <a:latin typeface="Trebuchet MS" pitchFamily="34" charset="0"/>
              </a:rPr>
              <a:t>direm</a:t>
            </a:r>
            <a:r>
              <a:rPr lang="en-US" sz="2400" dirty="0">
                <a:solidFill>
                  <a:prstClr val="black"/>
                </a:solidFill>
                <a:latin typeface="Trebuchet MS" pitchFamily="34" charset="0"/>
              </a:rPr>
              <a:t> </a:t>
            </a:r>
            <a:r>
              <a:rPr lang="en-US" sz="2400" dirty="0" err="1">
                <a:solidFill>
                  <a:prstClr val="black"/>
                </a:solidFill>
                <a:latin typeface="Trebuchet MS" pitchFamily="34" charset="0"/>
              </a:rPr>
              <a:t>dengan</a:t>
            </a:r>
            <a:r>
              <a:rPr lang="en-US" sz="2400" dirty="0">
                <a:solidFill>
                  <a:prstClr val="black"/>
                </a:solidFill>
                <a:latin typeface="Trebuchet MS" pitchFamily="34" charset="0"/>
              </a:rPr>
              <a:t> </a:t>
            </a:r>
            <a:r>
              <a:rPr lang="en-US" sz="2400" dirty="0" err="1">
                <a:solidFill>
                  <a:prstClr val="black"/>
                </a:solidFill>
                <a:latin typeface="Trebuchet MS" pitchFamily="34" charset="0"/>
              </a:rPr>
              <a:t>perlambatan</a:t>
            </a:r>
            <a:r>
              <a:rPr lang="en-US" sz="2400" dirty="0">
                <a:solidFill>
                  <a:prstClr val="black"/>
                </a:solidFill>
                <a:latin typeface="Trebuchet MS" pitchFamily="34" charset="0"/>
              </a:rPr>
              <a:t> 1,25 m/s</a:t>
            </a:r>
            <a:r>
              <a:rPr lang="en-US" sz="2400" baseline="30000" dirty="0">
                <a:solidFill>
                  <a:prstClr val="black"/>
                </a:solidFill>
                <a:latin typeface="Trebuchet MS" pitchFamily="34" charset="0"/>
              </a:rPr>
              <a:t>2</a:t>
            </a:r>
            <a:r>
              <a:rPr lang="en-US" sz="2400" dirty="0">
                <a:solidFill>
                  <a:prstClr val="black"/>
                </a:solidFill>
                <a:latin typeface="Trebuchet MS" pitchFamily="34" charset="0"/>
              </a:rPr>
              <a:t>, </a:t>
            </a:r>
            <a:r>
              <a:rPr lang="en-US" sz="2400" dirty="0" err="1">
                <a:solidFill>
                  <a:prstClr val="black"/>
                </a:solidFill>
                <a:latin typeface="Trebuchet MS" pitchFamily="34" charset="0"/>
              </a:rPr>
              <a:t>maka</a:t>
            </a:r>
            <a:r>
              <a:rPr lang="en-US" sz="2400" dirty="0">
                <a:solidFill>
                  <a:prstClr val="black"/>
                </a:solidFill>
                <a:latin typeface="Trebuchet MS" pitchFamily="34" charset="0"/>
              </a:rPr>
              <a:t> </a:t>
            </a:r>
            <a:r>
              <a:rPr lang="en-US" sz="2400" dirty="0" err="1">
                <a:solidFill>
                  <a:prstClr val="black"/>
                </a:solidFill>
                <a:latin typeface="Trebuchet MS" pitchFamily="34" charset="0"/>
              </a:rPr>
              <a:t>terjadi</a:t>
            </a:r>
            <a:r>
              <a:rPr lang="en-US" sz="2400" dirty="0">
                <a:solidFill>
                  <a:prstClr val="black"/>
                </a:solidFill>
                <a:latin typeface="Trebuchet MS" pitchFamily="34" charset="0"/>
              </a:rPr>
              <a:t> </a:t>
            </a:r>
            <a:r>
              <a:rPr lang="en-US" sz="2400" dirty="0" err="1">
                <a:solidFill>
                  <a:prstClr val="black"/>
                </a:solidFill>
                <a:latin typeface="Trebuchet MS" pitchFamily="34" charset="0"/>
              </a:rPr>
              <a:t>peristiwa</a:t>
            </a:r>
            <a:r>
              <a:rPr lang="en-US" sz="2400" dirty="0">
                <a:solidFill>
                  <a:prstClr val="black"/>
                </a:solidFill>
                <a:latin typeface="Trebuchet MS" pitchFamily="34" charset="0"/>
              </a:rPr>
              <a:t>....</a:t>
            </a:r>
          </a:p>
          <a:p>
            <a:pPr marL="914400" lvl="1" indent="-457200">
              <a:buFont typeface="+mj-lt"/>
              <a:buAutoNum type="alphaUcPeriod"/>
            </a:pPr>
            <a:r>
              <a:rPr lang="en-US" sz="2400" dirty="0" err="1">
                <a:solidFill>
                  <a:prstClr val="black"/>
                </a:solidFill>
                <a:latin typeface="Trebuchet MS" pitchFamily="34" charset="0"/>
              </a:rPr>
              <a:t>mobil</a:t>
            </a:r>
            <a:r>
              <a:rPr lang="en-US" sz="2400" dirty="0">
                <a:solidFill>
                  <a:prstClr val="black"/>
                </a:solidFill>
                <a:latin typeface="Trebuchet MS" pitchFamily="34" charset="0"/>
              </a:rPr>
              <a:t> </a:t>
            </a:r>
            <a:r>
              <a:rPr lang="en-US" sz="2400" dirty="0" err="1">
                <a:solidFill>
                  <a:prstClr val="black"/>
                </a:solidFill>
                <a:latin typeface="Trebuchet MS" pitchFamily="34" charset="0"/>
              </a:rPr>
              <a:t>akan</a:t>
            </a:r>
            <a:r>
              <a:rPr lang="en-US" sz="2400" dirty="0">
                <a:solidFill>
                  <a:prstClr val="black"/>
                </a:solidFill>
                <a:latin typeface="Trebuchet MS" pitchFamily="34" charset="0"/>
              </a:rPr>
              <a:t> </a:t>
            </a:r>
            <a:r>
              <a:rPr lang="en-US" sz="2400" dirty="0" err="1">
                <a:solidFill>
                  <a:prstClr val="black"/>
                </a:solidFill>
                <a:latin typeface="Trebuchet MS" pitchFamily="34" charset="0"/>
              </a:rPr>
              <a:t>berhenti</a:t>
            </a:r>
            <a:r>
              <a:rPr lang="en-US" sz="2400" dirty="0">
                <a:solidFill>
                  <a:prstClr val="black"/>
                </a:solidFill>
                <a:latin typeface="Trebuchet MS" pitchFamily="34" charset="0"/>
              </a:rPr>
              <a:t> </a:t>
            </a:r>
            <a:r>
              <a:rPr lang="en-US" sz="2400" dirty="0" err="1">
                <a:solidFill>
                  <a:prstClr val="black"/>
                </a:solidFill>
                <a:latin typeface="Trebuchet MS" pitchFamily="34" charset="0"/>
              </a:rPr>
              <a:t>tepat</a:t>
            </a:r>
            <a:r>
              <a:rPr lang="en-US" sz="2400" dirty="0">
                <a:solidFill>
                  <a:prstClr val="black"/>
                </a:solidFill>
                <a:latin typeface="Trebuchet MS" pitchFamily="34" charset="0"/>
              </a:rPr>
              <a:t> di</a:t>
            </a:r>
            <a:r>
              <a:rPr lang="id-ID" sz="2400" dirty="0">
                <a:solidFill>
                  <a:prstClr val="black"/>
                </a:solidFill>
                <a:latin typeface="Trebuchet MS" pitchFamily="34" charset="0"/>
              </a:rPr>
              <a:t> </a:t>
            </a:r>
            <a:r>
              <a:rPr lang="en-US" sz="2400" dirty="0" err="1">
                <a:solidFill>
                  <a:prstClr val="black"/>
                </a:solidFill>
                <a:latin typeface="Trebuchet MS" pitchFamily="34" charset="0"/>
              </a:rPr>
              <a:t>depan</a:t>
            </a:r>
            <a:r>
              <a:rPr lang="en-US" sz="2400" dirty="0">
                <a:solidFill>
                  <a:prstClr val="black"/>
                </a:solidFill>
                <a:latin typeface="Trebuchet MS" pitchFamily="34" charset="0"/>
              </a:rPr>
              <a:t> </a:t>
            </a:r>
            <a:r>
              <a:rPr lang="en-US" sz="2400" dirty="0" err="1">
                <a:solidFill>
                  <a:prstClr val="black"/>
                </a:solidFill>
                <a:latin typeface="Trebuchet MS" pitchFamily="34" charset="0"/>
              </a:rPr>
              <a:t>anak</a:t>
            </a:r>
            <a:endParaRPr lang="en-US" sz="2400" dirty="0">
              <a:solidFill>
                <a:prstClr val="black"/>
              </a:solidFill>
              <a:latin typeface="Trebuchet MS" pitchFamily="34" charset="0"/>
            </a:endParaRPr>
          </a:p>
          <a:p>
            <a:pPr marL="914400" lvl="1" indent="-457200">
              <a:buFont typeface="+mj-lt"/>
              <a:buAutoNum type="alphaUcPeriod"/>
            </a:pPr>
            <a:r>
              <a:rPr lang="en-US" sz="2400" dirty="0" err="1">
                <a:solidFill>
                  <a:prstClr val="black"/>
                </a:solidFill>
                <a:latin typeface="Trebuchet MS" pitchFamily="34" charset="0"/>
              </a:rPr>
              <a:t>mobil</a:t>
            </a:r>
            <a:r>
              <a:rPr lang="en-US" sz="2400" dirty="0">
                <a:solidFill>
                  <a:prstClr val="black"/>
                </a:solidFill>
                <a:latin typeface="Trebuchet MS" pitchFamily="34" charset="0"/>
              </a:rPr>
              <a:t> </a:t>
            </a:r>
            <a:r>
              <a:rPr lang="en-US" sz="2400" dirty="0" err="1">
                <a:solidFill>
                  <a:prstClr val="black"/>
                </a:solidFill>
                <a:latin typeface="Trebuchet MS" pitchFamily="34" charset="0"/>
              </a:rPr>
              <a:t>akan</a:t>
            </a:r>
            <a:r>
              <a:rPr lang="en-US" sz="2400" dirty="0">
                <a:solidFill>
                  <a:prstClr val="black"/>
                </a:solidFill>
                <a:latin typeface="Trebuchet MS" pitchFamily="34" charset="0"/>
              </a:rPr>
              <a:t> </a:t>
            </a:r>
            <a:r>
              <a:rPr lang="en-US" sz="2400" dirty="0" err="1">
                <a:solidFill>
                  <a:prstClr val="black"/>
                </a:solidFill>
                <a:latin typeface="Trebuchet MS" pitchFamily="34" charset="0"/>
              </a:rPr>
              <a:t>langsung</a:t>
            </a:r>
            <a:r>
              <a:rPr lang="en-US" sz="2400" dirty="0">
                <a:solidFill>
                  <a:prstClr val="black"/>
                </a:solidFill>
                <a:latin typeface="Trebuchet MS" pitchFamily="34" charset="0"/>
              </a:rPr>
              <a:t> </a:t>
            </a:r>
            <a:r>
              <a:rPr lang="en-US" sz="2400" dirty="0" err="1">
                <a:solidFill>
                  <a:prstClr val="black"/>
                </a:solidFill>
                <a:latin typeface="Trebuchet MS" pitchFamily="34" charset="0"/>
              </a:rPr>
              <a:t>berhenti</a:t>
            </a:r>
            <a:endParaRPr lang="en-US" sz="2400" dirty="0">
              <a:solidFill>
                <a:prstClr val="black"/>
              </a:solidFill>
              <a:latin typeface="Trebuchet MS" pitchFamily="34" charset="0"/>
            </a:endParaRPr>
          </a:p>
          <a:p>
            <a:pPr marL="914400" lvl="1" indent="-457200">
              <a:buFont typeface="+mj-lt"/>
              <a:buAutoNum type="alphaUcPeriod"/>
            </a:pPr>
            <a:r>
              <a:rPr lang="en-US" sz="2400" dirty="0" err="1">
                <a:solidFill>
                  <a:prstClr val="black"/>
                </a:solidFill>
                <a:latin typeface="Trebuchet MS" pitchFamily="34" charset="0"/>
              </a:rPr>
              <a:t>mobil</a:t>
            </a:r>
            <a:r>
              <a:rPr lang="en-US" sz="2400" dirty="0">
                <a:solidFill>
                  <a:prstClr val="black"/>
                </a:solidFill>
                <a:latin typeface="Trebuchet MS" pitchFamily="34" charset="0"/>
              </a:rPr>
              <a:t> </a:t>
            </a:r>
            <a:r>
              <a:rPr lang="en-US" sz="2400" dirty="0" err="1">
                <a:solidFill>
                  <a:prstClr val="black"/>
                </a:solidFill>
                <a:latin typeface="Trebuchet MS" pitchFamily="34" charset="0"/>
              </a:rPr>
              <a:t>akan</a:t>
            </a:r>
            <a:r>
              <a:rPr lang="en-US" sz="2400" dirty="0">
                <a:solidFill>
                  <a:prstClr val="black"/>
                </a:solidFill>
                <a:latin typeface="Trebuchet MS" pitchFamily="34" charset="0"/>
              </a:rPr>
              <a:t> </a:t>
            </a:r>
            <a:r>
              <a:rPr lang="en-US" sz="2400" dirty="0" err="1">
                <a:solidFill>
                  <a:prstClr val="black"/>
                </a:solidFill>
                <a:latin typeface="Trebuchet MS" pitchFamily="34" charset="0"/>
              </a:rPr>
              <a:t>berhenti</a:t>
            </a:r>
            <a:r>
              <a:rPr lang="en-US" sz="2400" dirty="0">
                <a:solidFill>
                  <a:prstClr val="black"/>
                </a:solidFill>
                <a:latin typeface="Trebuchet MS" pitchFamily="34" charset="0"/>
              </a:rPr>
              <a:t> </a:t>
            </a:r>
            <a:r>
              <a:rPr lang="en-US" sz="2400" dirty="0" err="1">
                <a:solidFill>
                  <a:prstClr val="black"/>
                </a:solidFill>
                <a:latin typeface="Trebuchet MS" pitchFamily="34" charset="0"/>
              </a:rPr>
              <a:t>jauh</a:t>
            </a:r>
            <a:r>
              <a:rPr lang="en-US" sz="2400" dirty="0">
                <a:solidFill>
                  <a:prstClr val="black"/>
                </a:solidFill>
                <a:latin typeface="Trebuchet MS" pitchFamily="34" charset="0"/>
              </a:rPr>
              <a:t> di</a:t>
            </a:r>
            <a:r>
              <a:rPr lang="id-ID" sz="2400" dirty="0">
                <a:solidFill>
                  <a:prstClr val="black"/>
                </a:solidFill>
                <a:latin typeface="Trebuchet MS" pitchFamily="34" charset="0"/>
              </a:rPr>
              <a:t> depan</a:t>
            </a:r>
            <a:r>
              <a:rPr lang="en-US" sz="2400" dirty="0">
                <a:solidFill>
                  <a:prstClr val="black"/>
                </a:solidFill>
                <a:latin typeface="Trebuchet MS" pitchFamily="34" charset="0"/>
              </a:rPr>
              <a:t> </a:t>
            </a:r>
            <a:r>
              <a:rPr lang="en-US" sz="2400" dirty="0" err="1">
                <a:solidFill>
                  <a:prstClr val="black"/>
                </a:solidFill>
                <a:latin typeface="Trebuchet MS" pitchFamily="34" charset="0"/>
              </a:rPr>
              <a:t>anak</a:t>
            </a:r>
            <a:endParaRPr lang="en-US" sz="2400" dirty="0">
              <a:solidFill>
                <a:prstClr val="black"/>
              </a:solidFill>
              <a:latin typeface="Trebuchet MS" pitchFamily="34" charset="0"/>
            </a:endParaRPr>
          </a:p>
          <a:p>
            <a:pPr marL="914400" lvl="1" indent="-457200">
              <a:buFont typeface="+mj-lt"/>
              <a:buAutoNum type="alphaUcPeriod"/>
            </a:pPr>
            <a:r>
              <a:rPr lang="en-US" sz="2400" dirty="0" err="1">
                <a:solidFill>
                  <a:prstClr val="black"/>
                </a:solidFill>
                <a:latin typeface="Trebuchet MS" pitchFamily="34" charset="0"/>
              </a:rPr>
              <a:t>mobil</a:t>
            </a:r>
            <a:r>
              <a:rPr lang="en-US" sz="2400" dirty="0">
                <a:solidFill>
                  <a:prstClr val="black"/>
                </a:solidFill>
                <a:latin typeface="Trebuchet MS" pitchFamily="34" charset="0"/>
              </a:rPr>
              <a:t> </a:t>
            </a:r>
            <a:r>
              <a:rPr lang="en-US" sz="2400" dirty="0" err="1">
                <a:solidFill>
                  <a:prstClr val="black"/>
                </a:solidFill>
                <a:latin typeface="Trebuchet MS" pitchFamily="34" charset="0"/>
              </a:rPr>
              <a:t>akan</a:t>
            </a:r>
            <a:r>
              <a:rPr lang="en-US" sz="2400" dirty="0">
                <a:solidFill>
                  <a:prstClr val="black"/>
                </a:solidFill>
                <a:latin typeface="Trebuchet MS" pitchFamily="34" charset="0"/>
              </a:rPr>
              <a:t> </a:t>
            </a:r>
            <a:r>
              <a:rPr lang="en-US" sz="2400" dirty="0" err="1">
                <a:solidFill>
                  <a:prstClr val="black"/>
                </a:solidFill>
                <a:latin typeface="Trebuchet MS" pitchFamily="34" charset="0"/>
              </a:rPr>
              <a:t>berhenti</a:t>
            </a:r>
            <a:r>
              <a:rPr lang="en-US" sz="2400" dirty="0">
                <a:solidFill>
                  <a:prstClr val="black"/>
                </a:solidFill>
                <a:latin typeface="Trebuchet MS" pitchFamily="34" charset="0"/>
              </a:rPr>
              <a:t> </a:t>
            </a:r>
            <a:r>
              <a:rPr lang="en-US" sz="2400" dirty="0" err="1">
                <a:solidFill>
                  <a:prstClr val="black"/>
                </a:solidFill>
                <a:latin typeface="Trebuchet MS" pitchFamily="34" charset="0"/>
              </a:rPr>
              <a:t>sewaktu</a:t>
            </a:r>
            <a:r>
              <a:rPr lang="en-US" sz="2400" dirty="0">
                <a:solidFill>
                  <a:prstClr val="black"/>
                </a:solidFill>
                <a:latin typeface="Trebuchet MS" pitchFamily="34" charset="0"/>
              </a:rPr>
              <a:t> </a:t>
            </a:r>
            <a:r>
              <a:rPr lang="en-US" sz="2400" dirty="0" err="1">
                <a:solidFill>
                  <a:prstClr val="black"/>
                </a:solidFill>
                <a:latin typeface="Trebuchet MS" pitchFamily="34" charset="0"/>
              </a:rPr>
              <a:t>menabrak</a:t>
            </a:r>
            <a:r>
              <a:rPr lang="en-US" sz="2400" dirty="0">
                <a:solidFill>
                  <a:prstClr val="black"/>
                </a:solidFill>
                <a:latin typeface="Trebuchet MS" pitchFamily="34" charset="0"/>
              </a:rPr>
              <a:t> </a:t>
            </a:r>
            <a:r>
              <a:rPr lang="en-US" sz="2400" dirty="0" err="1">
                <a:solidFill>
                  <a:prstClr val="black"/>
                </a:solidFill>
                <a:latin typeface="Trebuchet MS" pitchFamily="34" charset="0"/>
              </a:rPr>
              <a:t>anak</a:t>
            </a:r>
            <a:endParaRPr lang="en-US" sz="2400" dirty="0">
              <a:solidFill>
                <a:prstClr val="black"/>
              </a:solidFill>
              <a:latin typeface="Trebuchet MS" pitchFamily="34" charset="0"/>
            </a:endParaRPr>
          </a:p>
          <a:p>
            <a:pPr marL="914400" lvl="1" indent="-457200">
              <a:buFont typeface="+mj-lt"/>
              <a:buAutoNum type="alphaUcPeriod"/>
            </a:pPr>
            <a:r>
              <a:rPr lang="en-US" sz="2400" dirty="0" err="1">
                <a:solidFill>
                  <a:prstClr val="black"/>
                </a:solidFill>
                <a:latin typeface="Trebuchet MS" pitchFamily="34" charset="0"/>
              </a:rPr>
              <a:t>mobil</a:t>
            </a:r>
            <a:r>
              <a:rPr lang="en-US" sz="2400" dirty="0">
                <a:solidFill>
                  <a:prstClr val="black"/>
                </a:solidFill>
                <a:latin typeface="Trebuchet MS" pitchFamily="34" charset="0"/>
              </a:rPr>
              <a:t> </a:t>
            </a:r>
            <a:r>
              <a:rPr lang="en-US" sz="2400" dirty="0" err="1">
                <a:solidFill>
                  <a:prstClr val="black"/>
                </a:solidFill>
                <a:latin typeface="Trebuchet MS" pitchFamily="34" charset="0"/>
              </a:rPr>
              <a:t>akan</a:t>
            </a:r>
            <a:r>
              <a:rPr lang="en-US" sz="2400" dirty="0">
                <a:solidFill>
                  <a:prstClr val="black"/>
                </a:solidFill>
                <a:latin typeface="Trebuchet MS" pitchFamily="34" charset="0"/>
              </a:rPr>
              <a:t> </a:t>
            </a:r>
            <a:r>
              <a:rPr lang="en-US" sz="2400" dirty="0" err="1">
                <a:solidFill>
                  <a:prstClr val="black"/>
                </a:solidFill>
                <a:latin typeface="Trebuchet MS" pitchFamily="34" charset="0"/>
              </a:rPr>
              <a:t>berhenti</a:t>
            </a:r>
            <a:r>
              <a:rPr lang="en-US" sz="2400" dirty="0">
                <a:solidFill>
                  <a:prstClr val="black"/>
                </a:solidFill>
                <a:latin typeface="Trebuchet MS" pitchFamily="34" charset="0"/>
              </a:rPr>
              <a:t> </a:t>
            </a:r>
            <a:r>
              <a:rPr lang="en-US" sz="2400" dirty="0" err="1">
                <a:solidFill>
                  <a:prstClr val="black"/>
                </a:solidFill>
                <a:latin typeface="Trebuchet MS" pitchFamily="34" charset="0"/>
              </a:rPr>
              <a:t>setelah</a:t>
            </a:r>
            <a:r>
              <a:rPr lang="en-US" sz="2400" dirty="0">
                <a:solidFill>
                  <a:prstClr val="black"/>
                </a:solidFill>
                <a:latin typeface="Trebuchet MS" pitchFamily="34" charset="0"/>
              </a:rPr>
              <a:t> </a:t>
            </a:r>
            <a:r>
              <a:rPr lang="en-US" sz="2400" dirty="0" err="1">
                <a:solidFill>
                  <a:prstClr val="black"/>
                </a:solidFill>
                <a:latin typeface="Trebuchet MS" pitchFamily="34" charset="0"/>
              </a:rPr>
              <a:t>menabrak</a:t>
            </a:r>
            <a:r>
              <a:rPr lang="en-US" sz="2400" dirty="0">
                <a:solidFill>
                  <a:prstClr val="black"/>
                </a:solidFill>
                <a:latin typeface="Trebuchet MS" pitchFamily="34" charset="0"/>
              </a:rPr>
              <a:t> </a:t>
            </a:r>
            <a:r>
              <a:rPr lang="en-US" sz="2400" dirty="0" err="1">
                <a:solidFill>
                  <a:prstClr val="black"/>
                </a:solidFill>
                <a:latin typeface="Trebuchet MS" pitchFamily="34" charset="0"/>
              </a:rPr>
              <a:t>anak</a:t>
            </a:r>
            <a:endParaRPr lang="en-US" sz="2400" dirty="0">
              <a:solidFill>
                <a:prstClr val="black"/>
              </a:solidFill>
              <a:latin typeface="Trebuchet MS" pitchFamily="34" charset="0"/>
            </a:endParaRPr>
          </a:p>
          <a:p>
            <a:endParaRPr lang="en-US" sz="2400" dirty="0">
              <a:solidFill>
                <a:prstClr val="black"/>
              </a:solidFill>
              <a:latin typeface="Trebuchet MS" pitchFamily="34" charset="0"/>
            </a:endParaRPr>
          </a:p>
        </p:txBody>
      </p:sp>
      <p:sp>
        <p:nvSpPr>
          <p:cNvPr id="2" name="TextBox 1"/>
          <p:cNvSpPr txBox="1"/>
          <p:nvPr/>
        </p:nvSpPr>
        <p:spPr>
          <a:xfrm>
            <a:off x="6804248" y="5862463"/>
            <a:ext cx="1512168" cy="461665"/>
          </a:xfrm>
          <a:prstGeom prst="rect">
            <a:avLst/>
          </a:prstGeom>
          <a:noFill/>
        </p:spPr>
        <p:txBody>
          <a:bodyPr wrap="square" rtlCol="0">
            <a:spAutoFit/>
          </a:bodyPr>
          <a:lstStyle/>
          <a:p>
            <a:r>
              <a:rPr lang="id-ID" sz="2400" dirty="0">
                <a:solidFill>
                  <a:prstClr val="black"/>
                </a:solidFill>
              </a:rPr>
              <a:t>Kunci: E</a:t>
            </a:r>
          </a:p>
        </p:txBody>
      </p:sp>
    </p:spTree>
    <p:extLst>
      <p:ext uri="{BB962C8B-B14F-4D97-AF65-F5344CB8AC3E}">
        <p14:creationId xmlns:p14="http://schemas.microsoft.com/office/powerpoint/2010/main" val="16211914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0-#ppt_w/2"/>
                                          </p:val>
                                        </p:tav>
                                        <p:tav tm="100000">
                                          <p:val>
                                            <p:strVal val="#ppt_x"/>
                                          </p:val>
                                        </p:tav>
                                      </p:tavLst>
                                    </p:anim>
                                    <p:anim calcmode="lin" valueType="num">
                                      <p:cBhvr additive="base">
                                        <p:cTn id="14" dur="500" fill="hold"/>
                                        <p:tgtEl>
                                          <p:spTgt spid="8"/>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nodeType="clickEffect">
                                  <p:stCondLst>
                                    <p:cond delay="0"/>
                                  </p:stCondLst>
                                  <p:childTnLst>
                                    <p:set>
                                      <p:cBhvr>
                                        <p:cTn id="18" dur="1" fill="hold">
                                          <p:stCondLst>
                                            <p:cond delay="0"/>
                                          </p:stCondLst>
                                        </p:cTn>
                                        <p:tgtEl>
                                          <p:spTgt spid="7">
                                            <p:txEl>
                                              <p:pRg st="0" end="0"/>
                                            </p:txEl>
                                          </p:spTgt>
                                        </p:tgtEl>
                                        <p:attrNameLst>
                                          <p:attrName>style.visibility</p:attrName>
                                        </p:attrNameLst>
                                      </p:cBhvr>
                                      <p:to>
                                        <p:strVal val="visible"/>
                                      </p:to>
                                    </p:set>
                                    <p:anim calcmode="lin" valueType="num">
                                      <p:cBhvr additive="base">
                                        <p:cTn id="19" dur="500" fill="hold"/>
                                        <p:tgtEl>
                                          <p:spTgt spid="7">
                                            <p:txEl>
                                              <p:pRg st="0" end="0"/>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7">
                                            <p:txEl>
                                              <p:pRg st="0" end="0"/>
                                            </p:txEl>
                                          </p:spTgt>
                                        </p:tgtEl>
                                        <p:attrNameLst>
                                          <p:attrName>ppt_y</p:attrName>
                                        </p:attrNameLst>
                                      </p:cBhvr>
                                      <p:tavLst>
                                        <p:tav tm="0">
                                          <p:val>
                                            <p:strVal val="#ppt_y"/>
                                          </p:val>
                                        </p:tav>
                                        <p:tav tm="100000">
                                          <p:val>
                                            <p:strVal val="#ppt_y"/>
                                          </p:val>
                                        </p:tav>
                                      </p:tavLst>
                                    </p:anim>
                                  </p:childTnLst>
                                </p:cTn>
                              </p:par>
                              <p:par>
                                <p:cTn id="21" presetID="2" presetClass="entr" presetSubtype="2" fill="hold" nodeType="withEffect">
                                  <p:stCondLst>
                                    <p:cond delay="0"/>
                                  </p:stCondLst>
                                  <p:childTnLst>
                                    <p:set>
                                      <p:cBhvr>
                                        <p:cTn id="22" dur="1" fill="hold">
                                          <p:stCondLst>
                                            <p:cond delay="0"/>
                                          </p:stCondLst>
                                        </p:cTn>
                                        <p:tgtEl>
                                          <p:spTgt spid="7">
                                            <p:txEl>
                                              <p:pRg st="1" end="1"/>
                                            </p:txEl>
                                          </p:spTgt>
                                        </p:tgtEl>
                                        <p:attrNameLst>
                                          <p:attrName>style.visibility</p:attrName>
                                        </p:attrNameLst>
                                      </p:cBhvr>
                                      <p:to>
                                        <p:strVal val="visible"/>
                                      </p:to>
                                    </p:set>
                                    <p:anim calcmode="lin" valueType="num">
                                      <p:cBhvr additive="base">
                                        <p:cTn id="23" dur="500" fill="hold"/>
                                        <p:tgtEl>
                                          <p:spTgt spid="7">
                                            <p:txEl>
                                              <p:pRg st="1" end="1"/>
                                            </p:txEl>
                                          </p:spTgt>
                                        </p:tgtEl>
                                        <p:attrNameLst>
                                          <p:attrName>ppt_x</p:attrName>
                                        </p:attrNameLst>
                                      </p:cBhvr>
                                      <p:tavLst>
                                        <p:tav tm="0">
                                          <p:val>
                                            <p:strVal val="1+#ppt_w/2"/>
                                          </p:val>
                                        </p:tav>
                                        <p:tav tm="100000">
                                          <p:val>
                                            <p:strVal val="#ppt_x"/>
                                          </p:val>
                                        </p:tav>
                                      </p:tavLst>
                                    </p:anim>
                                    <p:anim calcmode="lin" valueType="num">
                                      <p:cBhvr additive="base">
                                        <p:cTn id="24" dur="500" fill="hold"/>
                                        <p:tgtEl>
                                          <p:spTgt spid="7">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2" grpId="0"/>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323528" y="1455167"/>
            <a:ext cx="2952328" cy="461665"/>
          </a:xfrm>
          <a:prstGeom prst="rect">
            <a:avLst/>
          </a:prstGeom>
          <a:noFill/>
        </p:spPr>
        <p:txBody>
          <a:bodyPr wrap="square">
            <a:spAutoFit/>
          </a:bodyPr>
          <a:lstStyle/>
          <a:p>
            <a:pPr>
              <a:defRPr/>
            </a:pPr>
            <a:r>
              <a:rPr lang="en-US"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S</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oal </a:t>
            </a:r>
            <a:r>
              <a:rPr lang="en-US" sz="2400" dirty="0" err="1">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Lebih</a:t>
            </a:r>
            <a:r>
              <a:rPr lang="id-ID" sz="2400" dirty="0">
                <a:ln w="10160">
                  <a:solidFill>
                    <a:srgbClr val="1903BD"/>
                  </a:solidFill>
                  <a:prstDash val="solid"/>
                </a:ln>
                <a:solidFill>
                  <a:srgbClr val="020014"/>
                </a:solidFill>
                <a:effectLst>
                  <a:outerShdw blurRad="38100" dist="32000" dir="5400000" algn="tl">
                    <a:srgbClr val="000000">
                      <a:alpha val="30000"/>
                    </a:srgbClr>
                  </a:outerShdw>
                </a:effectLst>
                <a:latin typeface="Trebuchet MS" pitchFamily="34" charset="0"/>
                <a:cs typeface="Aharoni" pitchFamily="2" charset="-79"/>
              </a:rPr>
              <a:t> Baik</a:t>
            </a:r>
          </a:p>
        </p:txBody>
      </p:sp>
      <p:sp>
        <p:nvSpPr>
          <p:cNvPr id="6" name="TextBox 5"/>
          <p:cNvSpPr txBox="1"/>
          <p:nvPr/>
        </p:nvSpPr>
        <p:spPr>
          <a:xfrm>
            <a:off x="323528" y="1916832"/>
            <a:ext cx="8280920" cy="4154984"/>
          </a:xfrm>
          <a:prstGeom prst="rect">
            <a:avLst/>
          </a:prstGeom>
          <a:noFill/>
        </p:spPr>
        <p:txBody>
          <a:bodyPr wrap="square" rtlCol="0">
            <a:spAutoFit/>
          </a:bodyPr>
          <a:lstStyle/>
          <a:p>
            <a:r>
              <a:rPr lang="en-US" sz="2400" dirty="0" err="1">
                <a:solidFill>
                  <a:prstClr val="black"/>
                </a:solidFill>
                <a:latin typeface="Trebuchet MS" pitchFamily="34" charset="0"/>
              </a:rPr>
              <a:t>Seorang</a:t>
            </a:r>
            <a:r>
              <a:rPr lang="en-US" sz="2400" dirty="0">
                <a:solidFill>
                  <a:prstClr val="black"/>
                </a:solidFill>
                <a:latin typeface="Trebuchet MS" pitchFamily="34" charset="0"/>
              </a:rPr>
              <a:t> </a:t>
            </a:r>
            <a:r>
              <a:rPr lang="en-US" sz="2400" dirty="0" err="1">
                <a:solidFill>
                  <a:prstClr val="black"/>
                </a:solidFill>
                <a:latin typeface="Trebuchet MS" pitchFamily="34" charset="0"/>
              </a:rPr>
              <a:t>mengendarai</a:t>
            </a:r>
            <a:r>
              <a:rPr lang="en-US" sz="2400" dirty="0">
                <a:solidFill>
                  <a:prstClr val="black"/>
                </a:solidFill>
                <a:latin typeface="Trebuchet MS" pitchFamily="34" charset="0"/>
              </a:rPr>
              <a:t> </a:t>
            </a:r>
            <a:r>
              <a:rPr lang="en-US" sz="2400" dirty="0" err="1">
                <a:solidFill>
                  <a:prstClr val="black"/>
                </a:solidFill>
                <a:latin typeface="Trebuchet MS" pitchFamily="34" charset="0"/>
              </a:rPr>
              <a:t>mobil</a:t>
            </a:r>
            <a:r>
              <a:rPr lang="en-US" sz="2400" dirty="0">
                <a:solidFill>
                  <a:prstClr val="black"/>
                </a:solidFill>
                <a:latin typeface="Trebuchet MS" pitchFamily="34" charset="0"/>
              </a:rPr>
              <a:t> </a:t>
            </a:r>
            <a:r>
              <a:rPr lang="en-US" sz="2400" dirty="0" err="1">
                <a:solidFill>
                  <a:prstClr val="black"/>
                </a:solidFill>
                <a:latin typeface="Trebuchet MS" pitchFamily="34" charset="0"/>
              </a:rPr>
              <a:t>dengan</a:t>
            </a:r>
            <a:r>
              <a:rPr lang="en-US" sz="2400" dirty="0">
                <a:solidFill>
                  <a:prstClr val="black"/>
                </a:solidFill>
                <a:latin typeface="Trebuchet MS" pitchFamily="34" charset="0"/>
              </a:rPr>
              <a:t> </a:t>
            </a:r>
            <a:r>
              <a:rPr lang="en-US" sz="2400" dirty="0" err="1">
                <a:solidFill>
                  <a:prstClr val="black"/>
                </a:solidFill>
                <a:latin typeface="Trebuchet MS" pitchFamily="34" charset="0"/>
              </a:rPr>
              <a:t>kecepatan</a:t>
            </a:r>
            <a:r>
              <a:rPr lang="en-US" sz="2400" dirty="0">
                <a:solidFill>
                  <a:prstClr val="black"/>
                </a:solidFill>
                <a:latin typeface="Trebuchet MS" pitchFamily="34" charset="0"/>
              </a:rPr>
              <a:t> 90 km/jam, </a:t>
            </a:r>
            <a:r>
              <a:rPr lang="en-US" sz="2400" dirty="0" err="1">
                <a:solidFill>
                  <a:prstClr val="black"/>
                </a:solidFill>
                <a:latin typeface="Trebuchet MS" pitchFamily="34" charset="0"/>
              </a:rPr>
              <a:t>tiba</a:t>
            </a:r>
            <a:r>
              <a:rPr lang="en-US" sz="2400" dirty="0">
                <a:solidFill>
                  <a:prstClr val="black"/>
                </a:solidFill>
                <a:latin typeface="Trebuchet MS" pitchFamily="34" charset="0"/>
              </a:rPr>
              <a:t>–</a:t>
            </a:r>
            <a:r>
              <a:rPr lang="en-US" sz="2400" dirty="0" err="1">
                <a:solidFill>
                  <a:prstClr val="black"/>
                </a:solidFill>
                <a:latin typeface="Trebuchet MS" pitchFamily="34" charset="0"/>
              </a:rPr>
              <a:t>tiba</a:t>
            </a:r>
            <a:r>
              <a:rPr lang="en-US" sz="2400" dirty="0">
                <a:solidFill>
                  <a:prstClr val="black"/>
                </a:solidFill>
                <a:latin typeface="Trebuchet MS" pitchFamily="34" charset="0"/>
              </a:rPr>
              <a:t> </a:t>
            </a:r>
            <a:r>
              <a:rPr lang="en-US" sz="2400" dirty="0" err="1">
                <a:solidFill>
                  <a:prstClr val="black"/>
                </a:solidFill>
                <a:latin typeface="Trebuchet MS" pitchFamily="34" charset="0"/>
              </a:rPr>
              <a:t>melihat</a:t>
            </a:r>
            <a:r>
              <a:rPr lang="en-US" sz="2400" dirty="0">
                <a:solidFill>
                  <a:prstClr val="black"/>
                </a:solidFill>
                <a:latin typeface="Trebuchet MS" pitchFamily="34" charset="0"/>
              </a:rPr>
              <a:t> </a:t>
            </a:r>
            <a:r>
              <a:rPr lang="en-US" sz="2400" dirty="0" err="1">
                <a:solidFill>
                  <a:prstClr val="black"/>
                </a:solidFill>
                <a:latin typeface="Trebuchet MS" pitchFamily="34" charset="0"/>
              </a:rPr>
              <a:t>seorang</a:t>
            </a:r>
            <a:r>
              <a:rPr lang="en-US" sz="2400" dirty="0">
                <a:solidFill>
                  <a:prstClr val="black"/>
                </a:solidFill>
                <a:latin typeface="Trebuchet MS" pitchFamily="34" charset="0"/>
              </a:rPr>
              <a:t> </a:t>
            </a:r>
            <a:r>
              <a:rPr lang="en-US" sz="2400" dirty="0" err="1">
                <a:solidFill>
                  <a:prstClr val="black"/>
                </a:solidFill>
                <a:latin typeface="Trebuchet MS" pitchFamily="34" charset="0"/>
              </a:rPr>
              <a:t>anak</a:t>
            </a:r>
            <a:r>
              <a:rPr lang="en-US" sz="2400" dirty="0">
                <a:solidFill>
                  <a:prstClr val="black"/>
                </a:solidFill>
                <a:latin typeface="Trebuchet MS" pitchFamily="34" charset="0"/>
              </a:rPr>
              <a:t> </a:t>
            </a:r>
            <a:r>
              <a:rPr lang="en-US" sz="2400" dirty="0" err="1">
                <a:solidFill>
                  <a:prstClr val="black"/>
                </a:solidFill>
                <a:latin typeface="Trebuchet MS" pitchFamily="34" charset="0"/>
              </a:rPr>
              <a:t>kecil</a:t>
            </a:r>
            <a:r>
              <a:rPr lang="en-US" sz="2400" dirty="0">
                <a:solidFill>
                  <a:prstClr val="black"/>
                </a:solidFill>
                <a:latin typeface="Trebuchet MS" pitchFamily="34" charset="0"/>
              </a:rPr>
              <a:t> di </a:t>
            </a:r>
            <a:r>
              <a:rPr lang="en-US" sz="2400" dirty="0" err="1">
                <a:solidFill>
                  <a:prstClr val="black"/>
                </a:solidFill>
                <a:latin typeface="Trebuchet MS" pitchFamily="34" charset="0"/>
              </a:rPr>
              <a:t>tengah</a:t>
            </a:r>
            <a:r>
              <a:rPr lang="en-US" sz="2400" dirty="0">
                <a:solidFill>
                  <a:prstClr val="black"/>
                </a:solidFill>
                <a:latin typeface="Trebuchet MS" pitchFamily="34" charset="0"/>
              </a:rPr>
              <a:t> </a:t>
            </a:r>
            <a:r>
              <a:rPr lang="en-US" sz="2400" dirty="0" err="1">
                <a:solidFill>
                  <a:prstClr val="black"/>
                </a:solidFill>
                <a:latin typeface="Trebuchet MS" pitchFamily="34" charset="0"/>
              </a:rPr>
              <a:t>jalan</a:t>
            </a:r>
            <a:r>
              <a:rPr lang="en-US" sz="2400" dirty="0">
                <a:solidFill>
                  <a:prstClr val="black"/>
                </a:solidFill>
                <a:latin typeface="Trebuchet MS" pitchFamily="34" charset="0"/>
              </a:rPr>
              <a:t> </a:t>
            </a:r>
            <a:r>
              <a:rPr lang="en-US" sz="2400" dirty="0" err="1">
                <a:solidFill>
                  <a:prstClr val="black"/>
                </a:solidFill>
                <a:latin typeface="Trebuchet MS" pitchFamily="34" charset="0"/>
              </a:rPr>
              <a:t>pada</a:t>
            </a:r>
            <a:r>
              <a:rPr lang="en-US" sz="2400" dirty="0">
                <a:solidFill>
                  <a:prstClr val="black"/>
                </a:solidFill>
                <a:latin typeface="Trebuchet MS" pitchFamily="34" charset="0"/>
              </a:rPr>
              <a:t> </a:t>
            </a:r>
            <a:r>
              <a:rPr lang="en-US" sz="2400" dirty="0" err="1">
                <a:solidFill>
                  <a:prstClr val="black"/>
                </a:solidFill>
                <a:latin typeface="Trebuchet MS" pitchFamily="34" charset="0"/>
              </a:rPr>
              <a:t>jarak</a:t>
            </a:r>
            <a:r>
              <a:rPr lang="en-US" sz="2400" dirty="0">
                <a:solidFill>
                  <a:prstClr val="black"/>
                </a:solidFill>
                <a:latin typeface="Trebuchet MS" pitchFamily="34" charset="0"/>
              </a:rPr>
              <a:t> 200 m, di </a:t>
            </a:r>
            <a:r>
              <a:rPr lang="en-US" sz="2400" dirty="0" err="1">
                <a:solidFill>
                  <a:prstClr val="black"/>
                </a:solidFill>
                <a:latin typeface="Trebuchet MS" pitchFamily="34" charset="0"/>
              </a:rPr>
              <a:t>depannya</a:t>
            </a:r>
            <a:r>
              <a:rPr lang="en-US" sz="2400" dirty="0">
                <a:solidFill>
                  <a:prstClr val="black"/>
                </a:solidFill>
                <a:latin typeface="Trebuchet MS" pitchFamily="34" charset="0"/>
              </a:rPr>
              <a:t>. </a:t>
            </a:r>
            <a:r>
              <a:rPr lang="en-US" sz="2400" dirty="0" err="1">
                <a:solidFill>
                  <a:prstClr val="black"/>
                </a:solidFill>
                <a:latin typeface="Trebuchet MS" pitchFamily="34" charset="0"/>
              </a:rPr>
              <a:t>Jika</a:t>
            </a:r>
            <a:r>
              <a:rPr lang="en-US" sz="2400" dirty="0">
                <a:solidFill>
                  <a:prstClr val="black"/>
                </a:solidFill>
                <a:latin typeface="Trebuchet MS" pitchFamily="34" charset="0"/>
              </a:rPr>
              <a:t> </a:t>
            </a:r>
            <a:r>
              <a:rPr lang="en-US" sz="2400" dirty="0" err="1">
                <a:solidFill>
                  <a:prstClr val="black"/>
                </a:solidFill>
                <a:latin typeface="Trebuchet MS" pitchFamily="34" charset="0"/>
              </a:rPr>
              <a:t>mobil</a:t>
            </a:r>
            <a:r>
              <a:rPr lang="en-US" sz="2400" dirty="0">
                <a:solidFill>
                  <a:prstClr val="black"/>
                </a:solidFill>
                <a:latin typeface="Trebuchet MS" pitchFamily="34" charset="0"/>
              </a:rPr>
              <a:t> </a:t>
            </a:r>
            <a:r>
              <a:rPr lang="en-US" sz="2400" dirty="0" err="1">
                <a:solidFill>
                  <a:prstClr val="black"/>
                </a:solidFill>
                <a:latin typeface="Trebuchet MS" pitchFamily="34" charset="0"/>
              </a:rPr>
              <a:t>direm</a:t>
            </a:r>
            <a:r>
              <a:rPr lang="en-US" sz="2400" dirty="0">
                <a:solidFill>
                  <a:prstClr val="black"/>
                </a:solidFill>
                <a:latin typeface="Trebuchet MS" pitchFamily="34" charset="0"/>
              </a:rPr>
              <a:t> </a:t>
            </a:r>
            <a:r>
              <a:rPr lang="en-US" sz="2400" dirty="0" err="1">
                <a:solidFill>
                  <a:prstClr val="black"/>
                </a:solidFill>
                <a:latin typeface="Trebuchet MS" pitchFamily="34" charset="0"/>
              </a:rPr>
              <a:t>dengan</a:t>
            </a:r>
            <a:r>
              <a:rPr lang="en-US" sz="2400" dirty="0">
                <a:solidFill>
                  <a:prstClr val="black"/>
                </a:solidFill>
                <a:latin typeface="Trebuchet MS" pitchFamily="34" charset="0"/>
              </a:rPr>
              <a:t> </a:t>
            </a:r>
            <a:r>
              <a:rPr lang="en-US" sz="2400" dirty="0" err="1">
                <a:solidFill>
                  <a:prstClr val="black"/>
                </a:solidFill>
                <a:latin typeface="Trebuchet MS" pitchFamily="34" charset="0"/>
              </a:rPr>
              <a:t>perlambatan</a:t>
            </a:r>
            <a:r>
              <a:rPr lang="en-US" sz="2400" dirty="0">
                <a:solidFill>
                  <a:prstClr val="black"/>
                </a:solidFill>
                <a:latin typeface="Trebuchet MS" pitchFamily="34" charset="0"/>
              </a:rPr>
              <a:t> 1,25 m/s</a:t>
            </a:r>
            <a:r>
              <a:rPr lang="en-US" sz="2400" baseline="30000" dirty="0">
                <a:solidFill>
                  <a:prstClr val="black"/>
                </a:solidFill>
                <a:latin typeface="Trebuchet MS" pitchFamily="34" charset="0"/>
              </a:rPr>
              <a:t>2</a:t>
            </a:r>
            <a:r>
              <a:rPr lang="en-US" sz="2400" dirty="0">
                <a:solidFill>
                  <a:prstClr val="black"/>
                </a:solidFill>
                <a:latin typeface="Trebuchet MS" pitchFamily="34" charset="0"/>
              </a:rPr>
              <a:t>, </a:t>
            </a:r>
            <a:r>
              <a:rPr lang="en-US" sz="2400" dirty="0" err="1">
                <a:solidFill>
                  <a:prstClr val="black"/>
                </a:solidFill>
                <a:latin typeface="Trebuchet MS" pitchFamily="34" charset="0"/>
              </a:rPr>
              <a:t>maka</a:t>
            </a:r>
            <a:r>
              <a:rPr lang="en-US" sz="2400" dirty="0">
                <a:solidFill>
                  <a:prstClr val="black"/>
                </a:solidFill>
                <a:latin typeface="Trebuchet MS" pitchFamily="34" charset="0"/>
              </a:rPr>
              <a:t> </a:t>
            </a:r>
            <a:r>
              <a:rPr lang="en-US" sz="2400" dirty="0" err="1">
                <a:solidFill>
                  <a:prstClr val="black"/>
                </a:solidFill>
                <a:latin typeface="Trebuchet MS" pitchFamily="34" charset="0"/>
              </a:rPr>
              <a:t>mobil</a:t>
            </a:r>
            <a:r>
              <a:rPr lang="en-US" sz="2400" dirty="0">
                <a:solidFill>
                  <a:prstClr val="black"/>
                </a:solidFill>
                <a:latin typeface="Trebuchet MS" pitchFamily="34" charset="0"/>
              </a:rPr>
              <a:t> </a:t>
            </a:r>
            <a:r>
              <a:rPr lang="en-US" sz="2400" dirty="0" err="1">
                <a:solidFill>
                  <a:prstClr val="black"/>
                </a:solidFill>
                <a:latin typeface="Trebuchet MS" pitchFamily="34" charset="0"/>
              </a:rPr>
              <a:t>akan</a:t>
            </a:r>
            <a:r>
              <a:rPr lang="en-US" sz="2400" dirty="0">
                <a:solidFill>
                  <a:prstClr val="black"/>
                </a:solidFill>
                <a:latin typeface="Trebuchet MS" pitchFamily="34" charset="0"/>
              </a:rPr>
              <a:t> </a:t>
            </a:r>
            <a:r>
              <a:rPr lang="en-US" sz="2400" dirty="0" err="1">
                <a:solidFill>
                  <a:prstClr val="black"/>
                </a:solidFill>
                <a:latin typeface="Trebuchet MS" pitchFamily="34" charset="0"/>
              </a:rPr>
              <a:t>berhenti</a:t>
            </a:r>
            <a:r>
              <a:rPr lang="en-US" sz="2400" dirty="0">
                <a:solidFill>
                  <a:prstClr val="black"/>
                </a:solidFill>
                <a:latin typeface="Trebuchet MS" pitchFamily="34" charset="0"/>
              </a:rPr>
              <a:t>....</a:t>
            </a:r>
          </a:p>
          <a:p>
            <a:pPr marL="914400" lvl="1" indent="-457200">
              <a:buFont typeface="+mj-lt"/>
              <a:buAutoNum type="alphaUcPeriod"/>
            </a:pPr>
            <a:r>
              <a:rPr lang="en-US" sz="2400" dirty="0" err="1">
                <a:solidFill>
                  <a:prstClr val="black"/>
                </a:solidFill>
                <a:latin typeface="Trebuchet MS" pitchFamily="34" charset="0"/>
              </a:rPr>
              <a:t>tepat</a:t>
            </a:r>
            <a:r>
              <a:rPr lang="en-US" sz="2400" dirty="0">
                <a:solidFill>
                  <a:prstClr val="black"/>
                </a:solidFill>
                <a:latin typeface="Trebuchet MS" pitchFamily="34" charset="0"/>
              </a:rPr>
              <a:t> di </a:t>
            </a:r>
            <a:r>
              <a:rPr lang="en-US" sz="2400" dirty="0" err="1">
                <a:solidFill>
                  <a:prstClr val="black"/>
                </a:solidFill>
                <a:latin typeface="Trebuchet MS" pitchFamily="34" charset="0"/>
              </a:rPr>
              <a:t>depan</a:t>
            </a:r>
            <a:r>
              <a:rPr lang="en-US" sz="2400" dirty="0">
                <a:solidFill>
                  <a:prstClr val="black"/>
                </a:solidFill>
                <a:latin typeface="Trebuchet MS" pitchFamily="34" charset="0"/>
              </a:rPr>
              <a:t> </a:t>
            </a:r>
            <a:r>
              <a:rPr lang="en-US" sz="2400" dirty="0" err="1">
                <a:solidFill>
                  <a:prstClr val="black"/>
                </a:solidFill>
                <a:latin typeface="Trebuchet MS" pitchFamily="34" charset="0"/>
              </a:rPr>
              <a:t>anak</a:t>
            </a:r>
            <a:endParaRPr lang="en-US" sz="2400" dirty="0">
              <a:solidFill>
                <a:prstClr val="black"/>
              </a:solidFill>
              <a:latin typeface="Trebuchet MS" pitchFamily="34" charset="0"/>
            </a:endParaRPr>
          </a:p>
          <a:p>
            <a:pPr marL="914400" lvl="1" indent="-457200">
              <a:buFont typeface="+mj-lt"/>
              <a:buAutoNum type="alphaUcPeriod"/>
            </a:pPr>
            <a:r>
              <a:rPr lang="en-US" sz="2400" dirty="0" err="1">
                <a:solidFill>
                  <a:prstClr val="black"/>
                </a:solidFill>
                <a:latin typeface="Trebuchet MS" pitchFamily="34" charset="0"/>
              </a:rPr>
              <a:t>pada</a:t>
            </a:r>
            <a:r>
              <a:rPr lang="en-US" sz="2400" dirty="0">
                <a:solidFill>
                  <a:prstClr val="black"/>
                </a:solidFill>
                <a:latin typeface="Trebuchet MS" pitchFamily="34" charset="0"/>
              </a:rPr>
              <a:t> </a:t>
            </a:r>
            <a:r>
              <a:rPr lang="en-US" sz="2400" dirty="0" err="1">
                <a:solidFill>
                  <a:prstClr val="black"/>
                </a:solidFill>
                <a:latin typeface="Trebuchet MS" pitchFamily="34" charset="0"/>
              </a:rPr>
              <a:t>saat</a:t>
            </a:r>
            <a:r>
              <a:rPr lang="en-US" sz="2400" dirty="0">
                <a:solidFill>
                  <a:prstClr val="black"/>
                </a:solidFill>
                <a:latin typeface="Trebuchet MS" pitchFamily="34" charset="0"/>
              </a:rPr>
              <a:t> </a:t>
            </a:r>
            <a:r>
              <a:rPr lang="en-US" sz="2400" dirty="0" err="1">
                <a:solidFill>
                  <a:prstClr val="black"/>
                </a:solidFill>
                <a:latin typeface="Trebuchet MS" pitchFamily="34" charset="0"/>
              </a:rPr>
              <a:t>direm</a:t>
            </a:r>
            <a:endParaRPr lang="en-US" sz="2400" dirty="0">
              <a:solidFill>
                <a:prstClr val="black"/>
              </a:solidFill>
              <a:latin typeface="Trebuchet MS" pitchFamily="34" charset="0"/>
            </a:endParaRPr>
          </a:p>
          <a:p>
            <a:pPr marL="914400" lvl="1" indent="-457200">
              <a:buFont typeface="+mj-lt"/>
              <a:buAutoNum type="alphaUcPeriod"/>
            </a:pPr>
            <a:r>
              <a:rPr lang="en-US" sz="2400" dirty="0" err="1">
                <a:solidFill>
                  <a:prstClr val="black"/>
                </a:solidFill>
                <a:latin typeface="Trebuchet MS" pitchFamily="34" charset="0"/>
              </a:rPr>
              <a:t>jauh</a:t>
            </a:r>
            <a:r>
              <a:rPr lang="en-US" sz="2400" dirty="0">
                <a:solidFill>
                  <a:prstClr val="black"/>
                </a:solidFill>
                <a:latin typeface="Trebuchet MS" pitchFamily="34" charset="0"/>
              </a:rPr>
              <a:t> di </a:t>
            </a:r>
            <a:r>
              <a:rPr lang="id-ID" sz="2400" dirty="0">
                <a:solidFill>
                  <a:prstClr val="black"/>
                </a:solidFill>
                <a:latin typeface="Trebuchet MS" pitchFamily="34" charset="0"/>
              </a:rPr>
              <a:t>depan</a:t>
            </a:r>
            <a:r>
              <a:rPr lang="en-US" sz="2400" dirty="0">
                <a:solidFill>
                  <a:prstClr val="black"/>
                </a:solidFill>
                <a:latin typeface="Trebuchet MS" pitchFamily="34" charset="0"/>
              </a:rPr>
              <a:t> </a:t>
            </a:r>
            <a:r>
              <a:rPr lang="en-US" sz="2400" dirty="0" err="1">
                <a:solidFill>
                  <a:prstClr val="black"/>
                </a:solidFill>
                <a:latin typeface="Trebuchet MS" pitchFamily="34" charset="0"/>
              </a:rPr>
              <a:t>anak</a:t>
            </a:r>
            <a:endParaRPr lang="en-US" sz="2400" dirty="0">
              <a:solidFill>
                <a:prstClr val="black"/>
              </a:solidFill>
              <a:latin typeface="Trebuchet MS" pitchFamily="34" charset="0"/>
            </a:endParaRPr>
          </a:p>
          <a:p>
            <a:pPr marL="914400" lvl="1" indent="-457200">
              <a:buFont typeface="+mj-lt"/>
              <a:buAutoNum type="alphaUcPeriod"/>
            </a:pPr>
            <a:r>
              <a:rPr lang="en-US" sz="2400" dirty="0" err="1">
                <a:solidFill>
                  <a:prstClr val="black"/>
                </a:solidFill>
                <a:latin typeface="Trebuchet MS" pitchFamily="34" charset="0"/>
              </a:rPr>
              <a:t>saat</a:t>
            </a:r>
            <a:r>
              <a:rPr lang="en-US" sz="2400" dirty="0">
                <a:solidFill>
                  <a:prstClr val="black"/>
                </a:solidFill>
                <a:latin typeface="Trebuchet MS" pitchFamily="34" charset="0"/>
              </a:rPr>
              <a:t> </a:t>
            </a:r>
            <a:r>
              <a:rPr lang="en-US" sz="2400" dirty="0" err="1">
                <a:solidFill>
                  <a:prstClr val="black"/>
                </a:solidFill>
                <a:latin typeface="Trebuchet MS" pitchFamily="34" charset="0"/>
              </a:rPr>
              <a:t>menabrak</a:t>
            </a:r>
            <a:r>
              <a:rPr lang="en-US" sz="2400" dirty="0">
                <a:solidFill>
                  <a:prstClr val="black"/>
                </a:solidFill>
                <a:latin typeface="Trebuchet MS" pitchFamily="34" charset="0"/>
              </a:rPr>
              <a:t> </a:t>
            </a:r>
            <a:r>
              <a:rPr lang="en-US" sz="2400" dirty="0" err="1">
                <a:solidFill>
                  <a:prstClr val="black"/>
                </a:solidFill>
                <a:latin typeface="Trebuchet MS" pitchFamily="34" charset="0"/>
              </a:rPr>
              <a:t>anak</a:t>
            </a:r>
            <a:endParaRPr lang="en-US" sz="2400" dirty="0">
              <a:solidFill>
                <a:prstClr val="black"/>
              </a:solidFill>
              <a:latin typeface="Trebuchet MS" pitchFamily="34" charset="0"/>
            </a:endParaRPr>
          </a:p>
          <a:p>
            <a:pPr marL="914400" lvl="1" indent="-457200">
              <a:buFont typeface="+mj-lt"/>
              <a:buAutoNum type="alphaUcPeriod"/>
            </a:pPr>
            <a:r>
              <a:rPr lang="en-US" sz="2400" dirty="0" err="1">
                <a:solidFill>
                  <a:prstClr val="black"/>
                </a:solidFill>
                <a:latin typeface="Trebuchet MS" pitchFamily="34" charset="0"/>
              </a:rPr>
              <a:t>setelah</a:t>
            </a:r>
            <a:r>
              <a:rPr lang="en-US" sz="2400" dirty="0">
                <a:solidFill>
                  <a:prstClr val="black"/>
                </a:solidFill>
                <a:latin typeface="Trebuchet MS" pitchFamily="34" charset="0"/>
              </a:rPr>
              <a:t> </a:t>
            </a:r>
            <a:r>
              <a:rPr lang="en-US" sz="2400" dirty="0" err="1">
                <a:solidFill>
                  <a:prstClr val="black"/>
                </a:solidFill>
                <a:latin typeface="Trebuchet MS" pitchFamily="34" charset="0"/>
              </a:rPr>
              <a:t>menabrak</a:t>
            </a:r>
            <a:r>
              <a:rPr lang="en-US" sz="2400" dirty="0">
                <a:solidFill>
                  <a:prstClr val="black"/>
                </a:solidFill>
                <a:latin typeface="Trebuchet MS" pitchFamily="34" charset="0"/>
              </a:rPr>
              <a:t> </a:t>
            </a:r>
            <a:r>
              <a:rPr lang="en-US" sz="2400" dirty="0" err="1">
                <a:solidFill>
                  <a:prstClr val="black"/>
                </a:solidFill>
                <a:latin typeface="Trebuchet MS" pitchFamily="34" charset="0"/>
              </a:rPr>
              <a:t>anak</a:t>
            </a:r>
            <a:endParaRPr lang="en-US" sz="2400" dirty="0">
              <a:solidFill>
                <a:prstClr val="black"/>
              </a:solidFill>
              <a:latin typeface="Trebuchet MS" pitchFamily="34" charset="0"/>
            </a:endParaRPr>
          </a:p>
          <a:p>
            <a:endParaRPr lang="en-US" sz="2400" dirty="0">
              <a:solidFill>
                <a:prstClr val="black"/>
              </a:solidFill>
              <a:latin typeface="Trebuchet MS" pitchFamily="34" charset="0"/>
            </a:endParaRPr>
          </a:p>
          <a:p>
            <a:r>
              <a:rPr lang="en-US" sz="2400" dirty="0" err="1">
                <a:solidFill>
                  <a:prstClr val="black"/>
                </a:solidFill>
                <a:latin typeface="Trebuchet MS" pitchFamily="34" charset="0"/>
              </a:rPr>
              <a:t>Kunci</a:t>
            </a:r>
            <a:r>
              <a:rPr lang="en-US" sz="2400" dirty="0">
                <a:solidFill>
                  <a:prstClr val="black"/>
                </a:solidFill>
                <a:latin typeface="Trebuchet MS" pitchFamily="34" charset="0"/>
              </a:rPr>
              <a:t>:  E</a:t>
            </a:r>
          </a:p>
        </p:txBody>
      </p:sp>
      <p:sp>
        <p:nvSpPr>
          <p:cNvPr id="8" name="WordArt 17"/>
          <p:cNvSpPr>
            <a:spLocks noChangeArrowheads="1" noChangeShapeType="1" noTextEdit="1"/>
          </p:cNvSpPr>
          <p:nvPr/>
        </p:nvSpPr>
        <p:spPr bwMode="auto">
          <a:xfrm>
            <a:off x="1403648" y="188640"/>
            <a:ext cx="6624736" cy="908720"/>
          </a:xfrm>
          <a:prstGeom prst="rect">
            <a:avLst/>
          </a:prstGeom>
        </p:spPr>
        <p:txBody>
          <a:bodyPr wrap="none" fromWordArt="1">
            <a:prstTxWarp prst="textPlain">
              <a:avLst>
                <a:gd name="adj" fmla="val 50000"/>
              </a:avLst>
            </a:prstTxWarp>
          </a:bodyPr>
          <a:lstStyle/>
          <a:p>
            <a:r>
              <a:rPr lang="fi-FI" sz="3600" b="1" kern="10" dirty="0">
                <a:ln w="1905"/>
                <a:solidFill>
                  <a:srgbClr val="00B050"/>
                </a:solidFill>
                <a:effectLst>
                  <a:innerShdw blurRad="69850" dist="43180" dir="5400000">
                    <a:srgbClr val="000000">
                      <a:alpha val="65000"/>
                    </a:srgbClr>
                  </a:innerShdw>
                </a:effectLst>
                <a:latin typeface="Cambria" pitchFamily="18" charset="0"/>
              </a:rPr>
              <a:t>3. Pilihan jawaban tidak mengulang kata/frase yang bukan merupakan</a:t>
            </a:r>
          </a:p>
          <a:p>
            <a:r>
              <a:rPr lang="fi-FI" sz="3600" b="1" kern="10" dirty="0">
                <a:ln w="1905"/>
                <a:solidFill>
                  <a:srgbClr val="00B050"/>
                </a:solidFill>
                <a:effectLst>
                  <a:innerShdw blurRad="69850" dist="43180" dir="5400000">
                    <a:srgbClr val="000000">
                      <a:alpha val="65000"/>
                    </a:srgbClr>
                  </a:innerShdw>
                </a:effectLst>
                <a:latin typeface="Cambria" pitchFamily="18" charset="0"/>
              </a:rPr>
              <a:t>     satu kesatuan pengertian </a:t>
            </a:r>
          </a:p>
        </p:txBody>
      </p:sp>
    </p:spTree>
    <p:extLst>
      <p:ext uri="{BB962C8B-B14F-4D97-AF65-F5344CB8AC3E}">
        <p14:creationId xmlns:p14="http://schemas.microsoft.com/office/powerpoint/2010/main" val="259561461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WordArt 17"/>
          <p:cNvSpPr>
            <a:spLocks noChangeArrowheads="1" noChangeShapeType="1" noTextEdit="1"/>
          </p:cNvSpPr>
          <p:nvPr/>
        </p:nvSpPr>
        <p:spPr bwMode="auto">
          <a:xfrm>
            <a:off x="2267744" y="476672"/>
            <a:ext cx="3456384" cy="332656"/>
          </a:xfrm>
          <a:prstGeom prst="rect">
            <a:avLst/>
          </a:prstGeom>
        </p:spPr>
        <p:txBody>
          <a:bodyPr wrap="none" fromWordArt="1">
            <a:prstTxWarp prst="textPlain">
              <a:avLst>
                <a:gd name="adj" fmla="val 50000"/>
              </a:avLst>
            </a:prstTxWarp>
          </a:bodyPr>
          <a:lstStyle/>
          <a:p>
            <a:r>
              <a:rPr lang="fi-FI" sz="3600" b="1" kern="10" dirty="0">
                <a:ln w="1905"/>
                <a:solidFill>
                  <a:srgbClr val="00B050"/>
                </a:solidFill>
                <a:effectLst>
                  <a:innerShdw blurRad="69850" dist="43180" dir="5400000">
                    <a:srgbClr val="000000">
                      <a:alpha val="65000"/>
                    </a:srgbClr>
                  </a:innerShdw>
                </a:effectLst>
                <a:latin typeface="Cambria" pitchFamily="18" charset="0"/>
              </a:rPr>
              <a:t>Kartu Soal</a:t>
            </a:r>
          </a:p>
        </p:txBody>
      </p:sp>
      <p:graphicFrame>
        <p:nvGraphicFramePr>
          <p:cNvPr id="3369" name="Object 3368"/>
          <p:cNvGraphicFramePr>
            <a:graphicFrameLocks noChangeAspect="1"/>
          </p:cNvGraphicFramePr>
          <p:nvPr>
            <p:extLst>
              <p:ext uri="{D42A27DB-BD31-4B8C-83A1-F6EECF244321}">
                <p14:modId xmlns:p14="http://schemas.microsoft.com/office/powerpoint/2010/main" val="4106108528"/>
              </p:ext>
            </p:extLst>
          </p:nvPr>
        </p:nvGraphicFramePr>
        <p:xfrm>
          <a:off x="73025" y="1433513"/>
          <a:ext cx="8983663" cy="5805487"/>
        </p:xfrm>
        <a:graphic>
          <a:graphicData uri="http://schemas.openxmlformats.org/presentationml/2006/ole">
            <mc:AlternateContent xmlns:mc="http://schemas.openxmlformats.org/markup-compatibility/2006">
              <mc:Choice xmlns:v="urn:schemas-microsoft-com:vml" Requires="v">
                <p:oleObj spid="_x0000_s3081" name="Document" r:id="rId2" imgW="5906088" imgH="3803890" progId="Word.Document.12">
                  <p:embed/>
                </p:oleObj>
              </mc:Choice>
              <mc:Fallback>
                <p:oleObj name="Document" r:id="rId2" imgW="5906088" imgH="3803890" progId="Word.Document.12">
                  <p:embed/>
                  <p:pic>
                    <p:nvPicPr>
                      <p:cNvPr id="0"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025" y="1433513"/>
                        <a:ext cx="8983663" cy="58054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281038834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 name="Straight Connector 2"/>
          <p:cNvCxnSpPr/>
          <p:nvPr/>
        </p:nvCxnSpPr>
        <p:spPr>
          <a:xfrm>
            <a:off x="0" y="1196752"/>
            <a:ext cx="91440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4" name="Rectangle 3"/>
          <p:cNvSpPr/>
          <p:nvPr/>
        </p:nvSpPr>
        <p:spPr>
          <a:xfrm>
            <a:off x="990600" y="2670490"/>
            <a:ext cx="6718196" cy="1938992"/>
          </a:xfrm>
          <a:prstGeom prst="rect">
            <a:avLst/>
          </a:prstGeom>
          <a:noFill/>
          <a:effectLst>
            <a:outerShdw blurRad="50800" dist="88900" dir="5400000" algn="ctr" rotWithShape="0">
              <a:srgbClr val="FFC000">
                <a:alpha val="98000"/>
              </a:srgbClr>
            </a:outerShdw>
          </a:effectLst>
        </p:spPr>
        <p:txBody>
          <a:bodyPr wrap="square">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defRPr/>
            </a:pPr>
            <a:r>
              <a:rPr lang="id-ID" sz="12000" b="1" spc="50" dirty="0">
                <a:ln w="11430">
                  <a:solidFill>
                    <a:schemeClr val="tx1"/>
                  </a:solidFill>
                </a:ln>
                <a:effectLst>
                  <a:glow rad="63500">
                    <a:schemeClr val="accent5">
                      <a:satMod val="175000"/>
                      <a:alpha val="40000"/>
                    </a:schemeClr>
                  </a:glow>
                </a:effectLst>
                <a:latin typeface="Kunstler Script" pitchFamily="66" charset="0"/>
              </a:rPr>
              <a:t>Terima Kasih</a:t>
            </a:r>
            <a:endParaRPr lang="en-US" sz="12000" b="1" spc="50" dirty="0">
              <a:ln w="11430">
                <a:solidFill>
                  <a:schemeClr val="tx1"/>
                </a:solidFill>
              </a:ln>
              <a:effectLst>
                <a:glow rad="63500">
                  <a:schemeClr val="accent5">
                    <a:satMod val="175000"/>
                    <a:alpha val="40000"/>
                  </a:schemeClr>
                </a:glow>
              </a:effectLst>
              <a:latin typeface="Kunstler Script" pitchFamily="66" charset="0"/>
            </a:endParaRPr>
          </a:p>
        </p:txBody>
      </p:sp>
    </p:spTree>
    <p:extLst>
      <p:ext uri="{BB962C8B-B14F-4D97-AF65-F5344CB8AC3E}">
        <p14:creationId xmlns:p14="http://schemas.microsoft.com/office/powerpoint/2010/main" val="25398808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 name="Straight Connector 2"/>
          <p:cNvCxnSpPr/>
          <p:nvPr/>
        </p:nvCxnSpPr>
        <p:spPr>
          <a:xfrm>
            <a:off x="0" y="1196752"/>
            <a:ext cx="91440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6" name="Content Placeholder 3"/>
          <p:cNvSpPr txBox="1">
            <a:spLocks/>
          </p:cNvSpPr>
          <p:nvPr/>
        </p:nvSpPr>
        <p:spPr bwMode="auto">
          <a:xfrm>
            <a:off x="250825" y="1342479"/>
            <a:ext cx="8569325" cy="4822825"/>
          </a:xfrm>
          <a:prstGeom prst="rect">
            <a:avLst/>
          </a:prstGeom>
          <a:noFill/>
          <a:ln w="9525">
            <a:noFill/>
            <a:miter lim="800000"/>
            <a:headEnd/>
            <a:tailEnd/>
          </a:ln>
        </p:spPr>
        <p:txBody>
          <a:bodyPr/>
          <a:lstStyle/>
          <a:p>
            <a:pPr marL="354013" indent="-354013" eaLnBrk="0" hangingPunct="0">
              <a:spcBef>
                <a:spcPct val="20000"/>
              </a:spcBef>
              <a:buClr>
                <a:prstClr val="black"/>
              </a:buClr>
              <a:buSzPct val="70000"/>
              <a:buFont typeface="Wingdings" pitchFamily="2" charset="2"/>
              <a:buChar char="q"/>
              <a:defRPr/>
            </a:pPr>
            <a:r>
              <a:rPr lang="id-ID" sz="2400" b="1" kern="0" dirty="0">
                <a:solidFill>
                  <a:srgbClr val="1F497D"/>
                </a:solidFill>
                <a:latin typeface="Trebuchet MS" pitchFamily="34" charset="0"/>
              </a:rPr>
              <a:t>KONSTRUKSI</a:t>
            </a:r>
            <a:r>
              <a:rPr lang="en-US" sz="2400" b="1" kern="0" dirty="0">
                <a:solidFill>
                  <a:srgbClr val="1F497D"/>
                </a:solidFill>
                <a:latin typeface="Trebuchet MS" pitchFamily="34" charset="0"/>
              </a:rPr>
              <a:t>:</a:t>
            </a:r>
          </a:p>
          <a:p>
            <a:pPr marL="1028700" lvl="1" indent="-571500" eaLnBrk="0" hangingPunct="0">
              <a:spcBef>
                <a:spcPts val="600"/>
              </a:spcBef>
              <a:buClr>
                <a:prstClr val="black"/>
              </a:buClr>
              <a:buSzPct val="100000"/>
              <a:buFont typeface="+mj-lt"/>
              <a:buAutoNum type="arabicParenR" startAt="5"/>
              <a:defRPr/>
            </a:pPr>
            <a:r>
              <a:rPr lang="fi-FI" sz="2400" kern="0" dirty="0">
                <a:solidFill>
                  <a:prstClr val="black"/>
                </a:solidFill>
                <a:latin typeface="Trebuchet MS" pitchFamily="34" charset="0"/>
              </a:rPr>
              <a:t>Panjang rumusan pilihan jawaban harus relatif sama.</a:t>
            </a:r>
          </a:p>
          <a:p>
            <a:pPr marL="1028700" lvl="1" indent="-571500" eaLnBrk="0" hangingPunct="0">
              <a:spcBef>
                <a:spcPts val="600"/>
              </a:spcBef>
              <a:buClr>
                <a:prstClr val="black"/>
              </a:buClr>
              <a:buSzPct val="100000"/>
              <a:buFont typeface="+mj-lt"/>
              <a:buAutoNum type="arabicParenR" startAt="5"/>
              <a:defRPr/>
            </a:pPr>
            <a:r>
              <a:rPr lang="id-ID" sz="2400" kern="0" dirty="0">
                <a:solidFill>
                  <a:prstClr val="black"/>
                </a:solidFill>
                <a:latin typeface="Trebuchet MS" pitchFamily="34" charset="0"/>
              </a:rPr>
              <a:t>Pilihan jawaban </a:t>
            </a:r>
            <a:r>
              <a:rPr lang="en-US" sz="2400" kern="0" dirty="0" err="1">
                <a:solidFill>
                  <a:prstClr val="black"/>
                </a:solidFill>
                <a:latin typeface="Trebuchet MS" pitchFamily="34" charset="0"/>
              </a:rPr>
              <a:t>tidak</a:t>
            </a:r>
            <a:r>
              <a:rPr lang="id-ID" sz="2400" kern="0" dirty="0">
                <a:solidFill>
                  <a:prstClr val="black"/>
                </a:solidFill>
                <a:latin typeface="Trebuchet MS" pitchFamily="34" charset="0"/>
              </a:rPr>
              <a:t> mengandung pernyataan, "semua pilihan jawaban di atas salah", atau "semua pilihan jawaban di atas benar“</a:t>
            </a:r>
            <a:r>
              <a:rPr lang="en-US" sz="2400" kern="0" dirty="0">
                <a:solidFill>
                  <a:prstClr val="black"/>
                </a:solidFill>
                <a:latin typeface="Trebuchet MS" pitchFamily="34" charset="0"/>
              </a:rPr>
              <a:t>.</a:t>
            </a:r>
          </a:p>
          <a:p>
            <a:pPr marL="1028700" lvl="1" indent="-571500" eaLnBrk="0" hangingPunct="0">
              <a:spcBef>
                <a:spcPts val="600"/>
              </a:spcBef>
              <a:buClr>
                <a:prstClr val="black"/>
              </a:buClr>
              <a:buSzPct val="100000"/>
              <a:buFont typeface="+mj-lt"/>
              <a:buAutoNum type="arabicParenR" startAt="5"/>
              <a:defRPr/>
            </a:pPr>
            <a:r>
              <a:rPr lang="id-ID" sz="2400" kern="0" dirty="0">
                <a:solidFill>
                  <a:prstClr val="black"/>
                </a:solidFill>
                <a:latin typeface="Trebuchet MS" pitchFamily="34" charset="0"/>
              </a:rPr>
              <a:t>Pilihan jawaban yang berbentuk angka harus disusun berdasarkan  urutan besar kecilnya nilai angka  tersebut</a:t>
            </a:r>
            <a:r>
              <a:rPr lang="en-US" sz="2400" kern="0" dirty="0">
                <a:solidFill>
                  <a:prstClr val="black"/>
                </a:solidFill>
                <a:latin typeface="Trebuchet MS" pitchFamily="34" charset="0"/>
              </a:rPr>
              <a:t>.</a:t>
            </a:r>
          </a:p>
          <a:p>
            <a:pPr marL="1028700" lvl="1" indent="-571500" eaLnBrk="0" hangingPunct="0">
              <a:spcBef>
                <a:spcPts val="600"/>
              </a:spcBef>
              <a:buClr>
                <a:prstClr val="black"/>
              </a:buClr>
              <a:buSzPct val="100000"/>
              <a:buFont typeface="+mj-lt"/>
              <a:buAutoNum type="arabicParenR" startAt="5"/>
              <a:defRPr/>
            </a:pPr>
            <a:r>
              <a:rPr lang="id-ID" sz="2400" kern="0" dirty="0">
                <a:solidFill>
                  <a:prstClr val="black"/>
                </a:solidFill>
                <a:latin typeface="Trebuchet MS" pitchFamily="34" charset="0"/>
              </a:rPr>
              <a:t>Gambar, grafik, tabel, diagram, dan sejenisnya  yang terdapat pada soal harus jelas dan berfungsi</a:t>
            </a:r>
            <a:r>
              <a:rPr lang="en-US" sz="2400" kern="0" dirty="0">
                <a:solidFill>
                  <a:prstClr val="black"/>
                </a:solidFill>
                <a:latin typeface="Trebuchet MS" pitchFamily="34" charset="0"/>
              </a:rPr>
              <a:t>.</a:t>
            </a:r>
          </a:p>
          <a:p>
            <a:pPr marL="1028700" lvl="1" indent="-571500" eaLnBrk="0" hangingPunct="0">
              <a:spcBef>
                <a:spcPts val="600"/>
              </a:spcBef>
              <a:buClr>
                <a:prstClr val="black"/>
              </a:buClr>
              <a:buSzPct val="100000"/>
              <a:buFont typeface="+mj-lt"/>
              <a:buAutoNum type="arabicParenR" startAt="5"/>
              <a:defRPr/>
            </a:pPr>
            <a:r>
              <a:rPr lang="id-ID" sz="2400" kern="0" dirty="0">
                <a:solidFill>
                  <a:prstClr val="black"/>
                </a:solidFill>
                <a:latin typeface="Trebuchet MS" pitchFamily="34" charset="0"/>
              </a:rPr>
              <a:t>Butir soal </a:t>
            </a:r>
            <a:r>
              <a:rPr lang="en-US" sz="2400" kern="0" dirty="0" err="1">
                <a:solidFill>
                  <a:prstClr val="black"/>
                </a:solidFill>
                <a:latin typeface="Trebuchet MS" pitchFamily="34" charset="0"/>
              </a:rPr>
              <a:t>tidak</a:t>
            </a:r>
            <a:r>
              <a:rPr lang="id-ID" sz="2400" kern="0" dirty="0">
                <a:solidFill>
                  <a:prstClr val="black"/>
                </a:solidFill>
                <a:latin typeface="Trebuchet MS" pitchFamily="34" charset="0"/>
              </a:rPr>
              <a:t> </a:t>
            </a:r>
            <a:r>
              <a:rPr lang="en-US" sz="2400" kern="0" dirty="0">
                <a:solidFill>
                  <a:prstClr val="black"/>
                </a:solidFill>
                <a:latin typeface="Trebuchet MS" pitchFamily="34" charset="0"/>
              </a:rPr>
              <a:t>t</a:t>
            </a:r>
            <a:r>
              <a:rPr lang="id-ID" sz="2400" kern="0" dirty="0">
                <a:solidFill>
                  <a:prstClr val="black"/>
                </a:solidFill>
                <a:latin typeface="Trebuchet MS" pitchFamily="34" charset="0"/>
              </a:rPr>
              <a:t>ergantung pada jawaban soal sebelumnya</a:t>
            </a:r>
            <a:r>
              <a:rPr lang="en-US" sz="2400" kern="0" dirty="0">
                <a:solidFill>
                  <a:prstClr val="black"/>
                </a:solidFill>
                <a:latin typeface="Trebuchet MS" pitchFamily="34" charset="0"/>
              </a:rPr>
              <a:t>.</a:t>
            </a:r>
          </a:p>
          <a:p>
            <a:pPr marL="1028700" lvl="1" indent="-571500" eaLnBrk="0" hangingPunct="0">
              <a:buClr>
                <a:prstClr val="black"/>
              </a:buClr>
              <a:buSzPct val="100000"/>
              <a:buFont typeface="+mj-lt"/>
              <a:buAutoNum type="arabicParenR" startAt="5"/>
              <a:defRPr/>
            </a:pPr>
            <a:endParaRPr lang="id-ID" sz="2400" kern="0" dirty="0">
              <a:solidFill>
                <a:prstClr val="black"/>
              </a:solidFill>
              <a:latin typeface="Trebuchet MS" pitchFamily="34" charset="0"/>
            </a:endParaRPr>
          </a:p>
        </p:txBody>
      </p:sp>
      <p:sp>
        <p:nvSpPr>
          <p:cNvPr id="5" name="WordArt 17"/>
          <p:cNvSpPr>
            <a:spLocks noChangeArrowheads="1" noChangeShapeType="1" noTextEdit="1"/>
          </p:cNvSpPr>
          <p:nvPr/>
        </p:nvSpPr>
        <p:spPr bwMode="auto">
          <a:xfrm>
            <a:off x="1835696" y="404664"/>
            <a:ext cx="5256584" cy="576064"/>
          </a:xfrm>
          <a:prstGeom prst="rect">
            <a:avLst/>
          </a:prstGeom>
        </p:spPr>
        <p:txBody>
          <a:bodyPr wrap="none" fromWordArt="1">
            <a:prstTxWarp prst="textPlain">
              <a:avLst>
                <a:gd name="adj" fmla="val 50000"/>
              </a:avLst>
            </a:prstTxWarp>
          </a:bodyPr>
          <a:lstStyle/>
          <a:p>
            <a:pPr algn="ctr"/>
            <a:r>
              <a:rPr lang="en-US" sz="3600" b="1" kern="10" dirty="0" err="1">
                <a:ln w="1905"/>
                <a:solidFill>
                  <a:srgbClr val="00B050"/>
                </a:solidFill>
                <a:effectLst>
                  <a:innerShdw blurRad="69850" dist="43180" dir="5400000">
                    <a:srgbClr val="000000">
                      <a:alpha val="65000"/>
                    </a:srgbClr>
                  </a:innerShdw>
                </a:effectLst>
                <a:latin typeface="Cambria" pitchFamily="18" charset="0"/>
              </a:rPr>
              <a:t>Kaidah</a:t>
            </a:r>
            <a:r>
              <a:rPr lang="en-US" sz="3600" b="1" kern="10" dirty="0">
                <a:ln w="1905"/>
                <a:solidFill>
                  <a:srgbClr val="00B050"/>
                </a:solidFill>
                <a:effectLst>
                  <a:innerShdw blurRad="69850" dist="43180" dir="5400000">
                    <a:srgbClr val="000000">
                      <a:alpha val="65000"/>
                    </a:srgbClr>
                  </a:innerShdw>
                </a:effectLst>
                <a:latin typeface="Cambria" pitchFamily="18" charset="0"/>
              </a:rPr>
              <a:t> </a:t>
            </a:r>
            <a:r>
              <a:rPr lang="en-US" sz="3600" b="1" kern="10" dirty="0" err="1">
                <a:ln w="1905"/>
                <a:solidFill>
                  <a:srgbClr val="00B050"/>
                </a:solidFill>
                <a:effectLst>
                  <a:innerShdw blurRad="69850" dist="43180" dir="5400000">
                    <a:srgbClr val="000000">
                      <a:alpha val="65000"/>
                    </a:srgbClr>
                  </a:innerShdw>
                </a:effectLst>
                <a:latin typeface="Cambria" pitchFamily="18" charset="0"/>
              </a:rPr>
              <a:t>Penulisan</a:t>
            </a:r>
            <a:r>
              <a:rPr lang="en-US" sz="3600" b="1" kern="10" dirty="0">
                <a:ln w="1905"/>
                <a:solidFill>
                  <a:srgbClr val="00B050"/>
                </a:solidFill>
                <a:effectLst>
                  <a:innerShdw blurRad="69850" dist="43180" dir="5400000">
                    <a:srgbClr val="000000">
                      <a:alpha val="65000"/>
                    </a:srgbClr>
                  </a:innerShdw>
                </a:effectLst>
                <a:latin typeface="Cambria" pitchFamily="18" charset="0"/>
              </a:rPr>
              <a:t> </a:t>
            </a:r>
            <a:r>
              <a:rPr lang="en-US" sz="3600" b="1" kern="10" dirty="0" err="1">
                <a:ln w="1905"/>
                <a:solidFill>
                  <a:srgbClr val="00B050"/>
                </a:solidFill>
                <a:effectLst>
                  <a:innerShdw blurRad="69850" dist="43180" dir="5400000">
                    <a:srgbClr val="000000">
                      <a:alpha val="65000"/>
                    </a:srgbClr>
                  </a:innerShdw>
                </a:effectLst>
                <a:latin typeface="Cambria" pitchFamily="18" charset="0"/>
              </a:rPr>
              <a:t>Butir</a:t>
            </a:r>
            <a:r>
              <a:rPr lang="en-US" sz="3600" b="1" kern="10" dirty="0">
                <a:ln w="1905"/>
                <a:solidFill>
                  <a:srgbClr val="00B050"/>
                </a:solidFill>
                <a:effectLst>
                  <a:innerShdw blurRad="69850" dist="43180" dir="5400000">
                    <a:srgbClr val="000000">
                      <a:alpha val="65000"/>
                    </a:srgbClr>
                  </a:innerShdw>
                </a:effectLst>
                <a:latin typeface="Cambria" pitchFamily="18" charset="0"/>
              </a:rPr>
              <a:t> </a:t>
            </a:r>
            <a:r>
              <a:rPr lang="en-US" sz="3600" b="1" kern="10" dirty="0" err="1">
                <a:ln w="1905"/>
                <a:solidFill>
                  <a:srgbClr val="00B050"/>
                </a:solidFill>
                <a:effectLst>
                  <a:innerShdw blurRad="69850" dist="43180" dir="5400000">
                    <a:srgbClr val="000000">
                      <a:alpha val="65000"/>
                    </a:srgbClr>
                  </a:innerShdw>
                </a:effectLst>
                <a:latin typeface="Cambria" pitchFamily="18" charset="0"/>
              </a:rPr>
              <a:t>Soal</a:t>
            </a:r>
            <a:r>
              <a:rPr lang="en-US" sz="3600" b="1" kern="10" dirty="0">
                <a:ln w="1905"/>
                <a:solidFill>
                  <a:srgbClr val="00B050"/>
                </a:solidFill>
                <a:effectLst>
                  <a:innerShdw blurRad="69850" dist="43180" dir="5400000">
                    <a:srgbClr val="000000">
                      <a:alpha val="65000"/>
                    </a:srgbClr>
                  </a:innerShdw>
                </a:effectLst>
                <a:latin typeface="Cambria" pitchFamily="18" charset="0"/>
              </a:rPr>
              <a:t> </a:t>
            </a:r>
            <a:r>
              <a:rPr lang="en-US" sz="3600" b="1" kern="10" dirty="0" err="1">
                <a:ln w="1905"/>
                <a:solidFill>
                  <a:srgbClr val="00B050"/>
                </a:solidFill>
                <a:effectLst>
                  <a:innerShdw blurRad="69850" dist="43180" dir="5400000">
                    <a:srgbClr val="000000">
                      <a:alpha val="65000"/>
                    </a:srgbClr>
                  </a:innerShdw>
                </a:effectLst>
                <a:latin typeface="Cambria" pitchFamily="18" charset="0"/>
              </a:rPr>
              <a:t>Pilihan</a:t>
            </a:r>
            <a:r>
              <a:rPr lang="en-US" sz="3600" b="1" kern="10" dirty="0">
                <a:ln w="1905"/>
                <a:solidFill>
                  <a:srgbClr val="00B050"/>
                </a:solidFill>
                <a:effectLst>
                  <a:innerShdw blurRad="69850" dist="43180" dir="5400000">
                    <a:srgbClr val="000000">
                      <a:alpha val="65000"/>
                    </a:srgbClr>
                  </a:innerShdw>
                </a:effectLst>
                <a:latin typeface="Cambria" pitchFamily="18" charset="0"/>
              </a:rPr>
              <a:t> </a:t>
            </a:r>
            <a:r>
              <a:rPr lang="en-US" sz="3600" b="1" kern="10" dirty="0" err="1">
                <a:ln w="1905"/>
                <a:solidFill>
                  <a:srgbClr val="00B050"/>
                </a:solidFill>
                <a:effectLst>
                  <a:innerShdw blurRad="69850" dist="43180" dir="5400000">
                    <a:srgbClr val="000000">
                      <a:alpha val="65000"/>
                    </a:srgbClr>
                  </a:innerShdw>
                </a:effectLst>
                <a:latin typeface="Cambria" pitchFamily="18" charset="0"/>
              </a:rPr>
              <a:t>Ganda</a:t>
            </a:r>
            <a:endParaRPr lang="id-ID" sz="3600" b="1" kern="10" dirty="0">
              <a:ln w="1905"/>
              <a:solidFill>
                <a:srgbClr val="00B050"/>
              </a:solidFill>
              <a:effectLst>
                <a:innerShdw blurRad="69850" dist="43180" dir="5400000">
                  <a:srgbClr val="000000">
                    <a:alpha val="65000"/>
                  </a:srgbClr>
                </a:innerShdw>
              </a:effectLst>
              <a:latin typeface="Cambria" pitchFamily="18" charset="0"/>
            </a:endParaRPr>
          </a:p>
        </p:txBody>
      </p:sp>
    </p:spTree>
    <p:extLst>
      <p:ext uri="{BB962C8B-B14F-4D97-AF65-F5344CB8AC3E}">
        <p14:creationId xmlns:p14="http://schemas.microsoft.com/office/powerpoint/2010/main" val="31835678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 name="Straight Connector 2"/>
          <p:cNvCxnSpPr/>
          <p:nvPr/>
        </p:nvCxnSpPr>
        <p:spPr>
          <a:xfrm>
            <a:off x="0" y="1196752"/>
            <a:ext cx="91440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5" name="Content Placeholder 3"/>
          <p:cNvSpPr txBox="1">
            <a:spLocks/>
          </p:cNvSpPr>
          <p:nvPr/>
        </p:nvSpPr>
        <p:spPr bwMode="auto">
          <a:xfrm>
            <a:off x="323850" y="1557338"/>
            <a:ext cx="8351838" cy="4679950"/>
          </a:xfrm>
          <a:prstGeom prst="rect">
            <a:avLst/>
          </a:prstGeom>
          <a:noFill/>
          <a:ln w="9525">
            <a:noFill/>
            <a:miter lim="800000"/>
            <a:headEnd/>
            <a:tailEnd/>
          </a:ln>
        </p:spPr>
        <p:txBody>
          <a:bodyPr/>
          <a:lstStyle/>
          <a:p>
            <a:pPr marL="354013" indent="-354013" eaLnBrk="0" hangingPunct="0">
              <a:spcBef>
                <a:spcPts val="1200"/>
              </a:spcBef>
              <a:buClr>
                <a:prstClr val="black"/>
              </a:buClr>
              <a:buSzPct val="70000"/>
              <a:buFont typeface="Wingdings" pitchFamily="2" charset="2"/>
              <a:buChar char="q"/>
              <a:defRPr/>
            </a:pPr>
            <a:r>
              <a:rPr lang="en-US" sz="2400" b="1" kern="0" dirty="0">
                <a:solidFill>
                  <a:srgbClr val="1F497D"/>
                </a:solidFill>
                <a:latin typeface="Trebuchet MS" pitchFamily="34" charset="0"/>
              </a:rPr>
              <a:t>BAHASA:</a:t>
            </a:r>
          </a:p>
          <a:p>
            <a:pPr marL="1028700" lvl="1" indent="-571500" eaLnBrk="0" hangingPunct="0">
              <a:spcBef>
                <a:spcPts val="1200"/>
              </a:spcBef>
              <a:buClr>
                <a:prstClr val="black"/>
              </a:buClr>
              <a:buSzPct val="100000"/>
              <a:buFont typeface="+mj-lt"/>
              <a:buAutoNum type="arabicParenR"/>
              <a:defRPr/>
            </a:pPr>
            <a:r>
              <a:rPr lang="id-ID" sz="2400" kern="0" dirty="0">
                <a:solidFill>
                  <a:prstClr val="black"/>
                </a:solidFill>
                <a:latin typeface="Trebuchet MS" pitchFamily="34" charset="0"/>
              </a:rPr>
              <a:t>H</a:t>
            </a:r>
            <a:r>
              <a:rPr lang="fi-FI" sz="2400" kern="0" dirty="0">
                <a:solidFill>
                  <a:prstClr val="black"/>
                </a:solidFill>
                <a:latin typeface="Trebuchet MS" pitchFamily="34" charset="0"/>
              </a:rPr>
              <a:t>arus menggunakan bahasa yang sesuai dengan kaidah Bahasa Indonesia, untuk bahasa daerah dan bahasa asing sesuai kaidahnya. </a:t>
            </a:r>
          </a:p>
          <a:p>
            <a:pPr marL="1028700" lvl="1" indent="-571500" eaLnBrk="0" hangingPunct="0">
              <a:spcBef>
                <a:spcPts val="1200"/>
              </a:spcBef>
              <a:buClr>
                <a:prstClr val="black"/>
              </a:buClr>
              <a:buSzPct val="100000"/>
              <a:buFont typeface="+mj-lt"/>
              <a:buAutoNum type="arabicParenR"/>
              <a:defRPr/>
            </a:pPr>
            <a:r>
              <a:rPr lang="en-US" sz="2400" kern="0" dirty="0" err="1">
                <a:solidFill>
                  <a:prstClr val="black"/>
                </a:solidFill>
                <a:latin typeface="Trebuchet MS" pitchFamily="34" charset="0"/>
              </a:rPr>
              <a:t>Tidak</a:t>
            </a:r>
            <a:r>
              <a:rPr lang="id-ID" sz="2400" kern="0" dirty="0">
                <a:solidFill>
                  <a:prstClr val="black"/>
                </a:solidFill>
                <a:latin typeface="Trebuchet MS" pitchFamily="34" charset="0"/>
              </a:rPr>
              <a:t> menggunaan bahasa yang berlaku setempat</a:t>
            </a:r>
            <a:r>
              <a:rPr lang="en-US" sz="2400" kern="0" dirty="0">
                <a:solidFill>
                  <a:prstClr val="black"/>
                </a:solidFill>
                <a:latin typeface="Trebuchet MS" pitchFamily="34" charset="0"/>
              </a:rPr>
              <a:t>.</a:t>
            </a:r>
            <a:r>
              <a:rPr lang="id-ID" sz="2400" kern="0" dirty="0">
                <a:solidFill>
                  <a:prstClr val="black"/>
                </a:solidFill>
                <a:latin typeface="Trebuchet MS" pitchFamily="34" charset="0"/>
              </a:rPr>
              <a:t> </a:t>
            </a:r>
            <a:endParaRPr lang="en-US" sz="2400" kern="0" dirty="0">
              <a:solidFill>
                <a:prstClr val="black"/>
              </a:solidFill>
              <a:latin typeface="Trebuchet MS" pitchFamily="34" charset="0"/>
            </a:endParaRPr>
          </a:p>
          <a:p>
            <a:pPr marL="1028700" lvl="1" indent="-571500" eaLnBrk="0" hangingPunct="0">
              <a:spcBef>
                <a:spcPts val="1200"/>
              </a:spcBef>
              <a:buClr>
                <a:prstClr val="black"/>
              </a:buClr>
              <a:buSzPct val="100000"/>
              <a:buFont typeface="+mj-lt"/>
              <a:buAutoNum type="arabicParenR"/>
              <a:defRPr/>
            </a:pPr>
            <a:r>
              <a:rPr lang="id-ID" sz="2400" kern="0" dirty="0">
                <a:solidFill>
                  <a:prstClr val="black"/>
                </a:solidFill>
                <a:latin typeface="Trebuchet MS" pitchFamily="34" charset="0"/>
              </a:rPr>
              <a:t>Pilihan jawaban </a:t>
            </a:r>
            <a:r>
              <a:rPr lang="en-US" sz="2400" kern="0" dirty="0" err="1">
                <a:solidFill>
                  <a:prstClr val="black"/>
                </a:solidFill>
                <a:latin typeface="Trebuchet MS" pitchFamily="34" charset="0"/>
              </a:rPr>
              <a:t>tidak</a:t>
            </a:r>
            <a:r>
              <a:rPr lang="id-ID" sz="2400" kern="0" dirty="0">
                <a:solidFill>
                  <a:prstClr val="black"/>
                </a:solidFill>
                <a:latin typeface="Trebuchet MS" pitchFamily="34" charset="0"/>
              </a:rPr>
              <a:t> mengulang kata atau frase yang bukan merupakan satu kesatuan pengertian</a:t>
            </a:r>
            <a:r>
              <a:rPr lang="en-US" sz="2400" kern="0" dirty="0">
                <a:solidFill>
                  <a:prstClr val="black"/>
                </a:solidFill>
                <a:latin typeface="Trebuchet MS" pitchFamily="34" charset="0"/>
              </a:rPr>
              <a:t>.</a:t>
            </a:r>
          </a:p>
        </p:txBody>
      </p:sp>
      <p:sp>
        <p:nvSpPr>
          <p:cNvPr id="6" name="WordArt 17"/>
          <p:cNvSpPr>
            <a:spLocks noChangeArrowheads="1" noChangeShapeType="1" noTextEdit="1"/>
          </p:cNvSpPr>
          <p:nvPr/>
        </p:nvSpPr>
        <p:spPr bwMode="auto">
          <a:xfrm>
            <a:off x="1835696" y="404664"/>
            <a:ext cx="5256584" cy="576064"/>
          </a:xfrm>
          <a:prstGeom prst="rect">
            <a:avLst/>
          </a:prstGeom>
        </p:spPr>
        <p:txBody>
          <a:bodyPr wrap="none" fromWordArt="1">
            <a:prstTxWarp prst="textPlain">
              <a:avLst>
                <a:gd name="adj" fmla="val 50000"/>
              </a:avLst>
            </a:prstTxWarp>
          </a:bodyPr>
          <a:lstStyle/>
          <a:p>
            <a:pPr algn="ctr"/>
            <a:r>
              <a:rPr lang="en-US" sz="3600" b="1" kern="10" dirty="0" err="1">
                <a:ln w="1905"/>
                <a:solidFill>
                  <a:srgbClr val="00B050"/>
                </a:solidFill>
                <a:effectLst>
                  <a:innerShdw blurRad="69850" dist="43180" dir="5400000">
                    <a:srgbClr val="000000">
                      <a:alpha val="65000"/>
                    </a:srgbClr>
                  </a:innerShdw>
                </a:effectLst>
                <a:latin typeface="Cambria" pitchFamily="18" charset="0"/>
              </a:rPr>
              <a:t>Kaidah</a:t>
            </a:r>
            <a:r>
              <a:rPr lang="en-US" sz="3600" b="1" kern="10" dirty="0">
                <a:ln w="1905"/>
                <a:solidFill>
                  <a:srgbClr val="00B050"/>
                </a:solidFill>
                <a:effectLst>
                  <a:innerShdw blurRad="69850" dist="43180" dir="5400000">
                    <a:srgbClr val="000000">
                      <a:alpha val="65000"/>
                    </a:srgbClr>
                  </a:innerShdw>
                </a:effectLst>
                <a:latin typeface="Cambria" pitchFamily="18" charset="0"/>
              </a:rPr>
              <a:t> </a:t>
            </a:r>
            <a:r>
              <a:rPr lang="en-US" sz="3600" b="1" kern="10" dirty="0" err="1">
                <a:ln w="1905"/>
                <a:solidFill>
                  <a:srgbClr val="00B050"/>
                </a:solidFill>
                <a:effectLst>
                  <a:innerShdw blurRad="69850" dist="43180" dir="5400000">
                    <a:srgbClr val="000000">
                      <a:alpha val="65000"/>
                    </a:srgbClr>
                  </a:innerShdw>
                </a:effectLst>
                <a:latin typeface="Cambria" pitchFamily="18" charset="0"/>
              </a:rPr>
              <a:t>Penulisan</a:t>
            </a:r>
            <a:r>
              <a:rPr lang="en-US" sz="3600" b="1" kern="10" dirty="0">
                <a:ln w="1905"/>
                <a:solidFill>
                  <a:srgbClr val="00B050"/>
                </a:solidFill>
                <a:effectLst>
                  <a:innerShdw blurRad="69850" dist="43180" dir="5400000">
                    <a:srgbClr val="000000">
                      <a:alpha val="65000"/>
                    </a:srgbClr>
                  </a:innerShdw>
                </a:effectLst>
                <a:latin typeface="Cambria" pitchFamily="18" charset="0"/>
              </a:rPr>
              <a:t> </a:t>
            </a:r>
            <a:r>
              <a:rPr lang="en-US" sz="3600" b="1" kern="10" dirty="0" err="1">
                <a:ln w="1905"/>
                <a:solidFill>
                  <a:srgbClr val="00B050"/>
                </a:solidFill>
                <a:effectLst>
                  <a:innerShdw blurRad="69850" dist="43180" dir="5400000">
                    <a:srgbClr val="000000">
                      <a:alpha val="65000"/>
                    </a:srgbClr>
                  </a:innerShdw>
                </a:effectLst>
                <a:latin typeface="Cambria" pitchFamily="18" charset="0"/>
              </a:rPr>
              <a:t>Butir</a:t>
            </a:r>
            <a:r>
              <a:rPr lang="en-US" sz="3600" b="1" kern="10" dirty="0">
                <a:ln w="1905"/>
                <a:solidFill>
                  <a:srgbClr val="00B050"/>
                </a:solidFill>
                <a:effectLst>
                  <a:innerShdw blurRad="69850" dist="43180" dir="5400000">
                    <a:srgbClr val="000000">
                      <a:alpha val="65000"/>
                    </a:srgbClr>
                  </a:innerShdw>
                </a:effectLst>
                <a:latin typeface="Cambria" pitchFamily="18" charset="0"/>
              </a:rPr>
              <a:t> </a:t>
            </a:r>
            <a:r>
              <a:rPr lang="en-US" sz="3600" b="1" kern="10" dirty="0" err="1">
                <a:ln w="1905"/>
                <a:solidFill>
                  <a:srgbClr val="00B050"/>
                </a:solidFill>
                <a:effectLst>
                  <a:innerShdw blurRad="69850" dist="43180" dir="5400000">
                    <a:srgbClr val="000000">
                      <a:alpha val="65000"/>
                    </a:srgbClr>
                  </a:innerShdw>
                </a:effectLst>
                <a:latin typeface="Cambria" pitchFamily="18" charset="0"/>
              </a:rPr>
              <a:t>Soal</a:t>
            </a:r>
            <a:r>
              <a:rPr lang="en-US" sz="3600" b="1" kern="10" dirty="0">
                <a:ln w="1905"/>
                <a:solidFill>
                  <a:srgbClr val="00B050"/>
                </a:solidFill>
                <a:effectLst>
                  <a:innerShdw blurRad="69850" dist="43180" dir="5400000">
                    <a:srgbClr val="000000">
                      <a:alpha val="65000"/>
                    </a:srgbClr>
                  </a:innerShdw>
                </a:effectLst>
                <a:latin typeface="Cambria" pitchFamily="18" charset="0"/>
              </a:rPr>
              <a:t> </a:t>
            </a:r>
            <a:r>
              <a:rPr lang="en-US" sz="3600" b="1" kern="10" dirty="0" err="1">
                <a:ln w="1905"/>
                <a:solidFill>
                  <a:srgbClr val="00B050"/>
                </a:solidFill>
                <a:effectLst>
                  <a:innerShdw blurRad="69850" dist="43180" dir="5400000">
                    <a:srgbClr val="000000">
                      <a:alpha val="65000"/>
                    </a:srgbClr>
                  </a:innerShdw>
                </a:effectLst>
                <a:latin typeface="Cambria" pitchFamily="18" charset="0"/>
              </a:rPr>
              <a:t>Pilihan</a:t>
            </a:r>
            <a:r>
              <a:rPr lang="en-US" sz="3600" b="1" kern="10" dirty="0">
                <a:ln w="1905"/>
                <a:solidFill>
                  <a:srgbClr val="00B050"/>
                </a:solidFill>
                <a:effectLst>
                  <a:innerShdw blurRad="69850" dist="43180" dir="5400000">
                    <a:srgbClr val="000000">
                      <a:alpha val="65000"/>
                    </a:srgbClr>
                  </a:innerShdw>
                </a:effectLst>
                <a:latin typeface="Cambria" pitchFamily="18" charset="0"/>
              </a:rPr>
              <a:t> </a:t>
            </a:r>
            <a:r>
              <a:rPr lang="en-US" sz="3600" b="1" kern="10" dirty="0" err="1">
                <a:ln w="1905"/>
                <a:solidFill>
                  <a:srgbClr val="00B050"/>
                </a:solidFill>
                <a:effectLst>
                  <a:innerShdw blurRad="69850" dist="43180" dir="5400000">
                    <a:srgbClr val="000000">
                      <a:alpha val="65000"/>
                    </a:srgbClr>
                  </a:innerShdw>
                </a:effectLst>
                <a:latin typeface="Cambria" pitchFamily="18" charset="0"/>
              </a:rPr>
              <a:t>Ganda</a:t>
            </a:r>
            <a:endParaRPr lang="id-ID" sz="3600" b="1" kern="10" dirty="0">
              <a:ln w="1905"/>
              <a:solidFill>
                <a:srgbClr val="00B050"/>
              </a:solidFill>
              <a:effectLst>
                <a:innerShdw blurRad="69850" dist="43180" dir="5400000">
                  <a:srgbClr val="000000">
                    <a:alpha val="65000"/>
                  </a:srgbClr>
                </a:innerShdw>
              </a:effectLst>
              <a:latin typeface="Cambria" pitchFamily="18" charset="0"/>
            </a:endParaRPr>
          </a:p>
        </p:txBody>
      </p:sp>
    </p:spTree>
    <p:extLst>
      <p:ext uri="{BB962C8B-B14F-4D97-AF65-F5344CB8AC3E}">
        <p14:creationId xmlns:p14="http://schemas.microsoft.com/office/powerpoint/2010/main" val="4599196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 name="Straight Connector 2"/>
          <p:cNvCxnSpPr/>
          <p:nvPr/>
        </p:nvCxnSpPr>
        <p:spPr>
          <a:xfrm>
            <a:off x="0" y="1196752"/>
            <a:ext cx="91440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5" name="Rectangle 4"/>
          <p:cNvSpPr/>
          <p:nvPr/>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4" name="Rectangle 3"/>
          <p:cNvSpPr/>
          <p:nvPr/>
        </p:nvSpPr>
        <p:spPr>
          <a:xfrm>
            <a:off x="0" y="2708920"/>
            <a:ext cx="9144000" cy="1440160"/>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extBox 1"/>
          <p:cNvSpPr txBox="1"/>
          <p:nvPr/>
        </p:nvSpPr>
        <p:spPr>
          <a:xfrm>
            <a:off x="1979712" y="2996952"/>
            <a:ext cx="5184576" cy="769441"/>
          </a:xfrm>
          <a:prstGeom prst="rect">
            <a:avLst/>
          </a:prstGeom>
          <a:noFill/>
        </p:spPr>
        <p:txBody>
          <a:bodyPr wrap="square" rtlCol="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4400" b="1" dirty="0" err="1">
                <a:ln w="11430"/>
                <a:solidFill>
                  <a:prstClr val="black"/>
                </a:solidFill>
                <a:effectLst>
                  <a:outerShdw blurRad="50800" dist="39000" dir="5460000" algn="tl">
                    <a:srgbClr val="000000">
                      <a:alpha val="38000"/>
                    </a:srgbClr>
                  </a:outerShdw>
                </a:effectLst>
              </a:rPr>
              <a:t>Contoh-Contoh</a:t>
            </a:r>
            <a:endParaRPr lang="en-US" sz="4400" b="1" dirty="0">
              <a:ln w="11430"/>
              <a:solidFill>
                <a:prstClr val="black"/>
              </a:solidFill>
              <a:effectLst>
                <a:outerShdw blurRad="50800" dist="39000" dir="5460000" algn="tl">
                  <a:srgbClr val="000000">
                    <a:alpha val="38000"/>
                  </a:srgbClr>
                </a:outerShdw>
              </a:effectLst>
            </a:endParaRPr>
          </a:p>
        </p:txBody>
      </p:sp>
    </p:spTree>
    <p:extLst>
      <p:ext uri="{BB962C8B-B14F-4D97-AF65-F5344CB8AC3E}">
        <p14:creationId xmlns:p14="http://schemas.microsoft.com/office/powerpoint/2010/main" val="41177639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 name="Straight Connector 2"/>
          <p:cNvCxnSpPr/>
          <p:nvPr/>
        </p:nvCxnSpPr>
        <p:spPr>
          <a:xfrm>
            <a:off x="0" y="1196752"/>
            <a:ext cx="91440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5" name="Rectangle 4"/>
          <p:cNvSpPr/>
          <p:nvPr/>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4" name="Rectangle 3"/>
          <p:cNvSpPr/>
          <p:nvPr/>
        </p:nvSpPr>
        <p:spPr>
          <a:xfrm>
            <a:off x="0" y="2708920"/>
            <a:ext cx="9144000" cy="1440160"/>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extBox 1"/>
          <p:cNvSpPr txBox="1"/>
          <p:nvPr/>
        </p:nvSpPr>
        <p:spPr>
          <a:xfrm>
            <a:off x="1979712" y="2996952"/>
            <a:ext cx="5184576" cy="769441"/>
          </a:xfrm>
          <a:prstGeom prst="rect">
            <a:avLst/>
          </a:prstGeom>
          <a:noFill/>
        </p:spPr>
        <p:txBody>
          <a:bodyPr wrap="square" rtlCol="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4400" b="1" dirty="0" err="1">
                <a:ln w="11430"/>
                <a:solidFill>
                  <a:prstClr val="black"/>
                </a:solidFill>
                <a:effectLst>
                  <a:outerShdw blurRad="50800" dist="39000" dir="5460000" algn="tl">
                    <a:srgbClr val="000000">
                      <a:alpha val="38000"/>
                    </a:srgbClr>
                  </a:outerShdw>
                </a:effectLst>
              </a:rPr>
              <a:t>Aspek</a:t>
            </a:r>
            <a:r>
              <a:rPr lang="en-US" sz="4400" b="1" dirty="0">
                <a:ln w="11430"/>
                <a:solidFill>
                  <a:prstClr val="black"/>
                </a:solidFill>
                <a:effectLst>
                  <a:outerShdw blurRad="50800" dist="39000" dir="5460000" algn="tl">
                    <a:srgbClr val="000000">
                      <a:alpha val="38000"/>
                    </a:srgbClr>
                  </a:outerShdw>
                </a:effectLst>
              </a:rPr>
              <a:t> </a:t>
            </a:r>
            <a:r>
              <a:rPr lang="en-US" sz="4400" b="1" dirty="0" err="1">
                <a:ln w="11430"/>
                <a:solidFill>
                  <a:prstClr val="black"/>
                </a:solidFill>
                <a:effectLst>
                  <a:outerShdw blurRad="50800" dist="39000" dir="5460000" algn="tl">
                    <a:srgbClr val="000000">
                      <a:alpha val="38000"/>
                    </a:srgbClr>
                  </a:outerShdw>
                </a:effectLst>
              </a:rPr>
              <a:t>Materi</a:t>
            </a:r>
            <a:endParaRPr lang="en-US" sz="4400" b="1" dirty="0">
              <a:ln w="11430"/>
              <a:solidFill>
                <a:prstClr val="black"/>
              </a:solidFill>
              <a:effectLst>
                <a:outerShdw blurRad="50800" dist="39000" dir="5460000" algn="tl">
                  <a:srgbClr val="000000">
                    <a:alpha val="38000"/>
                  </a:srgbClr>
                </a:outerShdw>
              </a:effectLst>
            </a:endParaRPr>
          </a:p>
        </p:txBody>
      </p:sp>
    </p:spTree>
    <p:extLst>
      <p:ext uri="{BB962C8B-B14F-4D97-AF65-F5344CB8AC3E}">
        <p14:creationId xmlns:p14="http://schemas.microsoft.com/office/powerpoint/2010/main" val="343305371"/>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4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5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6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7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437</TotalTime>
  <Words>3733</Words>
  <Application>Microsoft Office PowerPoint</Application>
  <PresentationFormat>On-screen Show (4:3)</PresentationFormat>
  <Paragraphs>587</Paragraphs>
  <Slides>56</Slides>
  <Notes>3</Notes>
  <HiddenSlides>0</HiddenSlides>
  <MMClips>0</MMClips>
  <ScaleCrop>false</ScaleCrop>
  <HeadingPairs>
    <vt:vector size="8" baseType="variant">
      <vt:variant>
        <vt:lpstr>Fonts Used</vt:lpstr>
      </vt:variant>
      <vt:variant>
        <vt:i4>10</vt:i4>
      </vt:variant>
      <vt:variant>
        <vt:lpstr>Theme</vt:lpstr>
      </vt:variant>
      <vt:variant>
        <vt:i4>7</vt:i4>
      </vt:variant>
      <vt:variant>
        <vt:lpstr>Embedded OLE Servers</vt:lpstr>
      </vt:variant>
      <vt:variant>
        <vt:i4>1</vt:i4>
      </vt:variant>
      <vt:variant>
        <vt:lpstr>Slide Titles</vt:lpstr>
      </vt:variant>
      <vt:variant>
        <vt:i4>56</vt:i4>
      </vt:variant>
    </vt:vector>
  </HeadingPairs>
  <TitlesOfParts>
    <vt:vector size="74" baseType="lpstr">
      <vt:lpstr>Adobe Caslon Pro Bold</vt:lpstr>
      <vt:lpstr>Arial</vt:lpstr>
      <vt:lpstr>Calibri</vt:lpstr>
      <vt:lpstr>Cambria</vt:lpstr>
      <vt:lpstr>Century Gothic</vt:lpstr>
      <vt:lpstr>Kunstler Script</vt:lpstr>
      <vt:lpstr>Tahoma</vt:lpstr>
      <vt:lpstr>Times New Roman</vt:lpstr>
      <vt:lpstr>Trebuchet MS</vt:lpstr>
      <vt:lpstr>Wingdings</vt:lpstr>
      <vt:lpstr>1_Office Theme</vt:lpstr>
      <vt:lpstr>2_Office Theme</vt:lpstr>
      <vt:lpstr>3_Office Theme</vt:lpstr>
      <vt:lpstr>4_Office Theme</vt:lpstr>
      <vt:lpstr>5_Office Theme</vt:lpstr>
      <vt:lpstr>6_Office Theme</vt:lpstr>
      <vt:lpstr>7_Office Theme</vt:lpstr>
      <vt:lpstr>Document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Toshiba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Toshiba</dc:creator>
  <cp:lastModifiedBy>ACER</cp:lastModifiedBy>
  <cp:revision>36</cp:revision>
  <dcterms:created xsi:type="dcterms:W3CDTF">2015-10-01T15:05:52Z</dcterms:created>
  <dcterms:modified xsi:type="dcterms:W3CDTF">2025-10-01T01:55:24Z</dcterms:modified>
</cp:coreProperties>
</file>